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68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76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63" y="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82D997F-408D-444C-90DF-7616ABAFAD49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A0B780D-E390-4D70-A257-A5AD1BAD3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8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25" y="1414463"/>
            <a:ext cx="8418513" cy="473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627768"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42859">
              <a:defRPr/>
            </a:pPr>
            <a:fld id="{488DCF99-22F0-4D4D-88B7-7F1565E49F52}" type="slidenum">
              <a:rPr lang="en-GB" sz="2600">
                <a:solidFill>
                  <a:prstClr val="black"/>
                </a:solidFill>
                <a:latin typeface="Calibri" panose="020F0502020204030204"/>
              </a:rPr>
              <a:pPr defTabSz="742859">
                <a:defRPr/>
              </a:pPr>
              <a:t>1</a:t>
            </a:fld>
            <a:endParaRPr lang="en-GB" sz="26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344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0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4AF0F3A-27EB-4305-8223-C9185990BFFA}"/>
              </a:ext>
            </a:extLst>
          </p:cNvPr>
          <p:cNvSpPr/>
          <p:nvPr userDrawn="1"/>
        </p:nvSpPr>
        <p:spPr>
          <a:xfrm>
            <a:off x="7414899" y="1842024"/>
            <a:ext cx="4777101" cy="5015977"/>
          </a:xfrm>
          <a:custGeom>
            <a:avLst/>
            <a:gdLst>
              <a:gd name="connsiteX0" fmla="*/ 1699109 w 3582826"/>
              <a:gd name="connsiteY0" fmla="*/ 0 h 3761983"/>
              <a:gd name="connsiteX1" fmla="*/ 3500932 w 3582826"/>
              <a:gd name="connsiteY1" fmla="*/ 603529 h 3761983"/>
              <a:gd name="connsiteX2" fmla="*/ 3582826 w 3582826"/>
              <a:gd name="connsiteY2" fmla="*/ 670682 h 3761983"/>
              <a:gd name="connsiteX3" fmla="*/ 3582826 w 3582826"/>
              <a:gd name="connsiteY3" fmla="*/ 3761983 h 3761983"/>
              <a:gd name="connsiteX4" fmla="*/ 3262516 w 3582826"/>
              <a:gd name="connsiteY4" fmla="*/ 3761983 h 3761983"/>
              <a:gd name="connsiteX5" fmla="*/ 3283901 w 3582826"/>
              <a:gd name="connsiteY5" fmla="*/ 3533863 h 3761983"/>
              <a:gd name="connsiteX6" fmla="*/ 1641950 w 3582826"/>
              <a:gd name="connsiteY6" fmla="*/ 1768151 h 3761983"/>
              <a:gd name="connsiteX7" fmla="*/ 1641950 w 3582826"/>
              <a:gd name="connsiteY7" fmla="*/ 1768153 h 3761983"/>
              <a:gd name="connsiteX8" fmla="*/ 1644218 w 3582826"/>
              <a:gd name="connsiteY8" fmla="*/ 1768276 h 3761983"/>
              <a:gd name="connsiteX9" fmla="*/ 1644218 w 3582826"/>
              <a:gd name="connsiteY9" fmla="*/ 3761983 h 3761983"/>
              <a:gd name="connsiteX10" fmla="*/ 1641950 w 3582826"/>
              <a:gd name="connsiteY10" fmla="*/ 3761983 h 3761983"/>
              <a:gd name="connsiteX11" fmla="*/ 1635602 w 3582826"/>
              <a:gd name="connsiteY11" fmla="*/ 3761983 h 3761983"/>
              <a:gd name="connsiteX12" fmla="*/ 21384 w 3582826"/>
              <a:gd name="connsiteY12" fmla="*/ 3761983 h 3761983"/>
              <a:gd name="connsiteX13" fmla="*/ 0 w 3582826"/>
              <a:gd name="connsiteY13" fmla="*/ 3533865 h 3761983"/>
              <a:gd name="connsiteX14" fmla="*/ 1474070 w 3582826"/>
              <a:gd name="connsiteY14" fmla="*/ 1777269 h 3761983"/>
              <a:gd name="connsiteX15" fmla="*/ 1635602 w 3582826"/>
              <a:gd name="connsiteY15" fmla="*/ 1768498 h 3761983"/>
              <a:gd name="connsiteX16" fmla="*/ 1635602 w 3582826"/>
              <a:gd name="connsiteY16" fmla="*/ 1761 h 3761983"/>
              <a:gd name="connsiteX17" fmla="*/ 1699109 w 3582826"/>
              <a:gd name="connsiteY17" fmla="*/ 0 h 37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2826" h="3761983">
                <a:moveTo>
                  <a:pt x="1699109" y="0"/>
                </a:moveTo>
                <a:cubicBezTo>
                  <a:pt x="2366545" y="0"/>
                  <a:pt x="2986591" y="222492"/>
                  <a:pt x="3500932" y="603529"/>
                </a:cubicBezTo>
                <a:lnTo>
                  <a:pt x="3582826" y="670682"/>
                </a:lnTo>
                <a:lnTo>
                  <a:pt x="3582826" y="3761983"/>
                </a:lnTo>
                <a:lnTo>
                  <a:pt x="3262516" y="3761983"/>
                </a:lnTo>
                <a:lnTo>
                  <a:pt x="3283901" y="3533863"/>
                </a:lnTo>
                <a:cubicBezTo>
                  <a:pt x="3283901" y="2558687"/>
                  <a:pt x="2548775" y="1768151"/>
                  <a:pt x="1641950" y="1768151"/>
                </a:cubicBezTo>
                <a:lnTo>
                  <a:pt x="1641950" y="1768153"/>
                </a:lnTo>
                <a:lnTo>
                  <a:pt x="1644218" y="1768276"/>
                </a:lnTo>
                <a:lnTo>
                  <a:pt x="1644218" y="3761983"/>
                </a:lnTo>
                <a:lnTo>
                  <a:pt x="1641950" y="3761983"/>
                </a:lnTo>
                <a:lnTo>
                  <a:pt x="1635602" y="3761983"/>
                </a:lnTo>
                <a:lnTo>
                  <a:pt x="21384" y="3761983"/>
                </a:lnTo>
                <a:lnTo>
                  <a:pt x="0" y="3533865"/>
                </a:lnTo>
                <a:cubicBezTo>
                  <a:pt x="0" y="2619638"/>
                  <a:pt x="646107" y="1867691"/>
                  <a:pt x="1474070" y="1777269"/>
                </a:cubicBezTo>
                <a:lnTo>
                  <a:pt x="1635602" y="1768498"/>
                </a:lnTo>
                <a:lnTo>
                  <a:pt x="1635602" y="1761"/>
                </a:lnTo>
                <a:cubicBezTo>
                  <a:pt x="1656709" y="226"/>
                  <a:pt x="1677886" y="0"/>
                  <a:pt x="1699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917" tIns="60959" rIns="121917" bIns="60959" rtlCol="0" anchor="ctr">
            <a:noAutofit/>
          </a:bodyPr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1550677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ED79B8-E1B7-4C5F-BAB3-5564328C2798}"/>
              </a:ext>
            </a:extLst>
          </p:cNvPr>
          <p:cNvSpPr/>
          <p:nvPr userDrawn="1"/>
        </p:nvSpPr>
        <p:spPr>
          <a:xfrm flipH="1">
            <a:off x="5820941" y="1620016"/>
            <a:ext cx="6371059" cy="5237985"/>
          </a:xfrm>
          <a:custGeom>
            <a:avLst/>
            <a:gdLst>
              <a:gd name="connsiteX0" fmla="*/ 1838640 w 4778294"/>
              <a:gd name="connsiteY0" fmla="*/ 0 h 3928489"/>
              <a:gd name="connsiteX1" fmla="*/ 0 w 4778294"/>
              <a:gd name="connsiteY1" fmla="*/ 1838641 h 3928489"/>
              <a:gd name="connsiteX2" fmla="*/ 0 w 4778294"/>
              <a:gd name="connsiteY2" fmla="*/ 3928489 h 3928489"/>
              <a:gd name="connsiteX3" fmla="*/ 3789456 w 4778294"/>
              <a:gd name="connsiteY3" fmla="*/ 3928489 h 3928489"/>
              <a:gd name="connsiteX4" fmla="*/ 4778294 w 4778294"/>
              <a:gd name="connsiteY4" fmla="*/ 2939652 h 3928489"/>
              <a:gd name="connsiteX5" fmla="*/ 1838640 w 4778294"/>
              <a:gd name="connsiteY5" fmla="*/ 2939652 h 392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294" h="3928489">
                <a:moveTo>
                  <a:pt x="1838640" y="0"/>
                </a:moveTo>
                <a:lnTo>
                  <a:pt x="0" y="1838641"/>
                </a:lnTo>
                <a:lnTo>
                  <a:pt x="0" y="3928489"/>
                </a:lnTo>
                <a:lnTo>
                  <a:pt x="3789456" y="3928489"/>
                </a:lnTo>
                <a:lnTo>
                  <a:pt x="4778294" y="2939652"/>
                </a:lnTo>
                <a:lnTo>
                  <a:pt x="1838640" y="293965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5B05F4E7-D18E-4A0D-AE57-FFAC10244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4B4BFC4B-A6BB-4002-8D24-7E5391A5B3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2" name="Picture Placeholder 15">
            <a:extLst>
              <a:ext uri="{FF2B5EF4-FFF2-40B4-BE49-F238E27FC236}">
                <a16:creationId xmlns:a16="http://schemas.microsoft.com/office/drawing/2014/main" id="{5DCAB328-B25D-4FB5-BCB8-50EBDD6555A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CDBCDE7C-1C8D-49AF-A1BF-D6DDBB95E2B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EDCEF25-33EF-4690-9D6A-84908153A7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B499313-0E96-4B9E-9B8B-CED06EF23D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63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067B37-9153-4CB5-B584-6C3FCD95C2F0}"/>
              </a:ext>
            </a:extLst>
          </p:cNvPr>
          <p:cNvSpPr/>
          <p:nvPr userDrawn="1"/>
        </p:nvSpPr>
        <p:spPr>
          <a:xfrm flipH="1">
            <a:off x="5820941" y="1620016"/>
            <a:ext cx="6371059" cy="5237985"/>
          </a:xfrm>
          <a:custGeom>
            <a:avLst/>
            <a:gdLst>
              <a:gd name="connsiteX0" fmla="*/ 1838640 w 4778294"/>
              <a:gd name="connsiteY0" fmla="*/ 0 h 3928489"/>
              <a:gd name="connsiteX1" fmla="*/ 0 w 4778294"/>
              <a:gd name="connsiteY1" fmla="*/ 1838641 h 3928489"/>
              <a:gd name="connsiteX2" fmla="*/ 0 w 4778294"/>
              <a:gd name="connsiteY2" fmla="*/ 3928489 h 3928489"/>
              <a:gd name="connsiteX3" fmla="*/ 3789456 w 4778294"/>
              <a:gd name="connsiteY3" fmla="*/ 3928489 h 3928489"/>
              <a:gd name="connsiteX4" fmla="*/ 4778294 w 4778294"/>
              <a:gd name="connsiteY4" fmla="*/ 2939652 h 3928489"/>
              <a:gd name="connsiteX5" fmla="*/ 1838640 w 4778294"/>
              <a:gd name="connsiteY5" fmla="*/ 2939652 h 392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294" h="3928489">
                <a:moveTo>
                  <a:pt x="1838640" y="0"/>
                </a:moveTo>
                <a:lnTo>
                  <a:pt x="0" y="1838641"/>
                </a:lnTo>
                <a:lnTo>
                  <a:pt x="0" y="3928489"/>
                </a:lnTo>
                <a:lnTo>
                  <a:pt x="3789456" y="3928489"/>
                </a:lnTo>
                <a:lnTo>
                  <a:pt x="4778294" y="2939652"/>
                </a:lnTo>
                <a:lnTo>
                  <a:pt x="1838640" y="293965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5FBB158-F510-4920-8DB7-D73365000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056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0998AD-5108-4EB3-9BBD-E30939A20675}"/>
              </a:ext>
            </a:extLst>
          </p:cNvPr>
          <p:cNvSpPr/>
          <p:nvPr userDrawn="1"/>
        </p:nvSpPr>
        <p:spPr>
          <a:xfrm flipH="1">
            <a:off x="5820941" y="1620016"/>
            <a:ext cx="6371059" cy="5237985"/>
          </a:xfrm>
          <a:custGeom>
            <a:avLst/>
            <a:gdLst>
              <a:gd name="connsiteX0" fmla="*/ 1838640 w 4778294"/>
              <a:gd name="connsiteY0" fmla="*/ 0 h 3928489"/>
              <a:gd name="connsiteX1" fmla="*/ 0 w 4778294"/>
              <a:gd name="connsiteY1" fmla="*/ 1838641 h 3928489"/>
              <a:gd name="connsiteX2" fmla="*/ 0 w 4778294"/>
              <a:gd name="connsiteY2" fmla="*/ 3928489 h 3928489"/>
              <a:gd name="connsiteX3" fmla="*/ 3789456 w 4778294"/>
              <a:gd name="connsiteY3" fmla="*/ 3928489 h 3928489"/>
              <a:gd name="connsiteX4" fmla="*/ 4778294 w 4778294"/>
              <a:gd name="connsiteY4" fmla="*/ 2939652 h 3928489"/>
              <a:gd name="connsiteX5" fmla="*/ 1838640 w 4778294"/>
              <a:gd name="connsiteY5" fmla="*/ 2939652 h 392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8294" h="3928489">
                <a:moveTo>
                  <a:pt x="1838640" y="0"/>
                </a:moveTo>
                <a:lnTo>
                  <a:pt x="0" y="1838641"/>
                </a:lnTo>
                <a:lnTo>
                  <a:pt x="0" y="3928489"/>
                </a:lnTo>
                <a:lnTo>
                  <a:pt x="3789456" y="3928489"/>
                </a:lnTo>
                <a:lnTo>
                  <a:pt x="4778294" y="2939652"/>
                </a:lnTo>
                <a:lnTo>
                  <a:pt x="1838640" y="293965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5155747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33FF3FD-E07B-43AA-9AA1-F9DE6801485C}"/>
              </a:ext>
            </a:extLst>
          </p:cNvPr>
          <p:cNvSpPr/>
          <p:nvPr userDrawn="1"/>
        </p:nvSpPr>
        <p:spPr>
          <a:xfrm rot="3038624">
            <a:off x="10572702" y="2292241"/>
            <a:ext cx="3019757" cy="2759623"/>
          </a:xfrm>
          <a:custGeom>
            <a:avLst/>
            <a:gdLst>
              <a:gd name="connsiteX0" fmla="*/ 0 w 2264818"/>
              <a:gd name="connsiteY0" fmla="*/ 0 h 2069717"/>
              <a:gd name="connsiteX1" fmla="*/ 2264818 w 2264818"/>
              <a:gd name="connsiteY1" fmla="*/ 1857449 h 2069717"/>
              <a:gd name="connsiteX2" fmla="*/ 2264818 w 2264818"/>
              <a:gd name="connsiteY2" fmla="*/ 2069717 h 2069717"/>
              <a:gd name="connsiteX3" fmla="*/ 0 w 2264818"/>
              <a:gd name="connsiteY3" fmla="*/ 2069717 h 20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069717">
                <a:moveTo>
                  <a:pt x="0" y="0"/>
                </a:moveTo>
                <a:lnTo>
                  <a:pt x="2264818" y="1857449"/>
                </a:lnTo>
                <a:lnTo>
                  <a:pt x="2264818" y="2069717"/>
                </a:lnTo>
                <a:lnTo>
                  <a:pt x="0" y="20697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348BD8F-C0D8-4FF1-889C-3B6AE67E8B70}"/>
              </a:ext>
            </a:extLst>
          </p:cNvPr>
          <p:cNvSpPr/>
          <p:nvPr userDrawn="1"/>
        </p:nvSpPr>
        <p:spPr>
          <a:xfrm rot="3038624">
            <a:off x="6738895" y="4895574"/>
            <a:ext cx="3019757" cy="3862407"/>
          </a:xfrm>
          <a:custGeom>
            <a:avLst/>
            <a:gdLst>
              <a:gd name="connsiteX0" fmla="*/ 0 w 2264818"/>
              <a:gd name="connsiteY0" fmla="*/ 0 h 2896805"/>
              <a:gd name="connsiteX1" fmla="*/ 2264818 w 2264818"/>
              <a:gd name="connsiteY1" fmla="*/ 0 h 2896805"/>
              <a:gd name="connsiteX2" fmla="*/ 2264818 w 2264818"/>
              <a:gd name="connsiteY2" fmla="*/ 135276 h 2896805"/>
              <a:gd name="connsiteX3" fmla="*/ 0 w 2264818"/>
              <a:gd name="connsiteY3" fmla="*/ 2896805 h 28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896805">
                <a:moveTo>
                  <a:pt x="0" y="0"/>
                </a:moveTo>
                <a:lnTo>
                  <a:pt x="2264818" y="0"/>
                </a:lnTo>
                <a:lnTo>
                  <a:pt x="2264818" y="135276"/>
                </a:lnTo>
                <a:lnTo>
                  <a:pt x="0" y="28968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0138A07D-F96A-4092-AB5C-7ED9BC9C8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0FFCA0FA-2D32-486E-81F7-4378400FD8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7C3F0A8A-58C2-4316-8BEB-1B5D0518957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C8D4A4CD-DB7A-4924-B289-005DAC1C62A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83D4C35-DDA9-48A0-8922-AD38EE4F3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088D5BA-7C95-4EEE-B308-8FDB0EC04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867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5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1D8B340-54BC-48C8-A162-A09EF660AF98}"/>
              </a:ext>
            </a:extLst>
          </p:cNvPr>
          <p:cNvSpPr/>
          <p:nvPr userDrawn="1"/>
        </p:nvSpPr>
        <p:spPr>
          <a:xfrm rot="3038624">
            <a:off x="10572702" y="2292241"/>
            <a:ext cx="3019757" cy="2759623"/>
          </a:xfrm>
          <a:custGeom>
            <a:avLst/>
            <a:gdLst>
              <a:gd name="connsiteX0" fmla="*/ 0 w 2264818"/>
              <a:gd name="connsiteY0" fmla="*/ 0 h 2069717"/>
              <a:gd name="connsiteX1" fmla="*/ 2264818 w 2264818"/>
              <a:gd name="connsiteY1" fmla="*/ 1857449 h 2069717"/>
              <a:gd name="connsiteX2" fmla="*/ 2264818 w 2264818"/>
              <a:gd name="connsiteY2" fmla="*/ 2069717 h 2069717"/>
              <a:gd name="connsiteX3" fmla="*/ 0 w 2264818"/>
              <a:gd name="connsiteY3" fmla="*/ 2069717 h 20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069717">
                <a:moveTo>
                  <a:pt x="0" y="0"/>
                </a:moveTo>
                <a:lnTo>
                  <a:pt x="2264818" y="1857449"/>
                </a:lnTo>
                <a:lnTo>
                  <a:pt x="2264818" y="2069717"/>
                </a:lnTo>
                <a:lnTo>
                  <a:pt x="0" y="20697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6FA27D1-2F00-4B37-A29C-BFE15333249F}"/>
              </a:ext>
            </a:extLst>
          </p:cNvPr>
          <p:cNvSpPr/>
          <p:nvPr userDrawn="1"/>
        </p:nvSpPr>
        <p:spPr>
          <a:xfrm rot="3038624">
            <a:off x="6738895" y="4895574"/>
            <a:ext cx="3019757" cy="3862407"/>
          </a:xfrm>
          <a:custGeom>
            <a:avLst/>
            <a:gdLst>
              <a:gd name="connsiteX0" fmla="*/ 0 w 2264818"/>
              <a:gd name="connsiteY0" fmla="*/ 0 h 2896805"/>
              <a:gd name="connsiteX1" fmla="*/ 2264818 w 2264818"/>
              <a:gd name="connsiteY1" fmla="*/ 0 h 2896805"/>
              <a:gd name="connsiteX2" fmla="*/ 2264818 w 2264818"/>
              <a:gd name="connsiteY2" fmla="*/ 135276 h 2896805"/>
              <a:gd name="connsiteX3" fmla="*/ 0 w 2264818"/>
              <a:gd name="connsiteY3" fmla="*/ 2896805 h 28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896805">
                <a:moveTo>
                  <a:pt x="0" y="0"/>
                </a:moveTo>
                <a:lnTo>
                  <a:pt x="2264818" y="0"/>
                </a:lnTo>
                <a:lnTo>
                  <a:pt x="2264818" y="135276"/>
                </a:lnTo>
                <a:lnTo>
                  <a:pt x="0" y="28968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FB5992E-7F98-4202-A68B-5A6944316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48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6E06F7-A3A6-408E-A7E6-DEDCC4A53D0D}"/>
              </a:ext>
            </a:extLst>
          </p:cNvPr>
          <p:cNvSpPr/>
          <p:nvPr userDrawn="1"/>
        </p:nvSpPr>
        <p:spPr>
          <a:xfrm rot="3038624">
            <a:off x="10572702" y="2292241"/>
            <a:ext cx="3019757" cy="2759623"/>
          </a:xfrm>
          <a:custGeom>
            <a:avLst/>
            <a:gdLst>
              <a:gd name="connsiteX0" fmla="*/ 0 w 2264818"/>
              <a:gd name="connsiteY0" fmla="*/ 0 h 2069717"/>
              <a:gd name="connsiteX1" fmla="*/ 2264818 w 2264818"/>
              <a:gd name="connsiteY1" fmla="*/ 1857449 h 2069717"/>
              <a:gd name="connsiteX2" fmla="*/ 2264818 w 2264818"/>
              <a:gd name="connsiteY2" fmla="*/ 2069717 h 2069717"/>
              <a:gd name="connsiteX3" fmla="*/ 0 w 2264818"/>
              <a:gd name="connsiteY3" fmla="*/ 2069717 h 206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069717">
                <a:moveTo>
                  <a:pt x="0" y="0"/>
                </a:moveTo>
                <a:lnTo>
                  <a:pt x="2264818" y="1857449"/>
                </a:lnTo>
                <a:lnTo>
                  <a:pt x="2264818" y="2069717"/>
                </a:lnTo>
                <a:lnTo>
                  <a:pt x="0" y="20697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E5420F-1D4E-4D97-A254-4E4421444215}"/>
              </a:ext>
            </a:extLst>
          </p:cNvPr>
          <p:cNvSpPr/>
          <p:nvPr userDrawn="1"/>
        </p:nvSpPr>
        <p:spPr>
          <a:xfrm rot="3038624">
            <a:off x="6738895" y="4895574"/>
            <a:ext cx="3019757" cy="3862407"/>
          </a:xfrm>
          <a:custGeom>
            <a:avLst/>
            <a:gdLst>
              <a:gd name="connsiteX0" fmla="*/ 0 w 2264818"/>
              <a:gd name="connsiteY0" fmla="*/ 0 h 2896805"/>
              <a:gd name="connsiteX1" fmla="*/ 2264818 w 2264818"/>
              <a:gd name="connsiteY1" fmla="*/ 0 h 2896805"/>
              <a:gd name="connsiteX2" fmla="*/ 2264818 w 2264818"/>
              <a:gd name="connsiteY2" fmla="*/ 135276 h 2896805"/>
              <a:gd name="connsiteX3" fmla="*/ 0 w 2264818"/>
              <a:gd name="connsiteY3" fmla="*/ 2896805 h 28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818" h="2896805">
                <a:moveTo>
                  <a:pt x="0" y="0"/>
                </a:moveTo>
                <a:lnTo>
                  <a:pt x="2264818" y="0"/>
                </a:lnTo>
                <a:lnTo>
                  <a:pt x="2264818" y="135276"/>
                </a:lnTo>
                <a:lnTo>
                  <a:pt x="0" y="28968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887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38" name="bk object 36">
            <a:extLst>
              <a:ext uri="{FF2B5EF4-FFF2-40B4-BE49-F238E27FC236}">
                <a16:creationId xmlns:a16="http://schemas.microsoft.com/office/drawing/2014/main" id="{C87B62FC-A727-48F7-B9FC-01278064792F}"/>
              </a:ext>
            </a:extLst>
          </p:cNvPr>
          <p:cNvSpPr/>
          <p:nvPr userDrawn="1"/>
        </p:nvSpPr>
        <p:spPr>
          <a:xfrm flipH="1" flipV="1">
            <a:off x="6191250" y="2423743"/>
            <a:ext cx="6000748" cy="4465671"/>
          </a:xfrm>
          <a:custGeom>
            <a:avLst/>
            <a:gdLst/>
            <a:ahLst/>
            <a:cxnLst/>
            <a:rect l="l" t="t" r="r" b="b"/>
            <a:pathLst>
              <a:path w="2184400" h="1625600">
                <a:moveTo>
                  <a:pt x="2183777" y="0"/>
                </a:moveTo>
                <a:lnTo>
                  <a:pt x="0" y="0"/>
                </a:lnTo>
                <a:lnTo>
                  <a:pt x="0" y="1625599"/>
                </a:lnTo>
                <a:lnTo>
                  <a:pt x="558177" y="1625599"/>
                </a:lnTo>
                <a:lnTo>
                  <a:pt x="1080719" y="1103058"/>
                </a:lnTo>
                <a:lnTo>
                  <a:pt x="539305" y="1103058"/>
                </a:lnTo>
                <a:lnTo>
                  <a:pt x="539305" y="534034"/>
                </a:lnTo>
                <a:lnTo>
                  <a:pt x="1649742" y="534034"/>
                </a:lnTo>
                <a:lnTo>
                  <a:pt x="218377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0EBFF2B8-8EEF-454A-8846-13C593E8F6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A7B7D20E-D385-49AF-BD34-7F040F5822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2" name="Picture Placeholder 15">
            <a:extLst>
              <a:ext uri="{FF2B5EF4-FFF2-40B4-BE49-F238E27FC236}">
                <a16:creationId xmlns:a16="http://schemas.microsoft.com/office/drawing/2014/main" id="{B44FA00C-D182-45D5-B6AD-B2108A20FC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2B7A3723-5FE8-412A-931A-34ABA38372C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562A29C-F96B-402E-8A15-2408EDBC60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9DAEB85-E026-4882-8C20-43B2925824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134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6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14" name="bk object 36">
            <a:extLst>
              <a:ext uri="{FF2B5EF4-FFF2-40B4-BE49-F238E27FC236}">
                <a16:creationId xmlns:a16="http://schemas.microsoft.com/office/drawing/2014/main" id="{E1FF4FE6-2997-4A35-8286-9BB705BCB41C}"/>
              </a:ext>
            </a:extLst>
          </p:cNvPr>
          <p:cNvSpPr/>
          <p:nvPr userDrawn="1"/>
        </p:nvSpPr>
        <p:spPr>
          <a:xfrm flipH="1" flipV="1">
            <a:off x="6203953" y="2436443"/>
            <a:ext cx="6000748" cy="4465671"/>
          </a:xfrm>
          <a:custGeom>
            <a:avLst/>
            <a:gdLst/>
            <a:ahLst/>
            <a:cxnLst/>
            <a:rect l="l" t="t" r="r" b="b"/>
            <a:pathLst>
              <a:path w="2184400" h="1625600">
                <a:moveTo>
                  <a:pt x="2183777" y="0"/>
                </a:moveTo>
                <a:lnTo>
                  <a:pt x="0" y="0"/>
                </a:lnTo>
                <a:lnTo>
                  <a:pt x="0" y="1625599"/>
                </a:lnTo>
                <a:lnTo>
                  <a:pt x="558177" y="1625599"/>
                </a:lnTo>
                <a:lnTo>
                  <a:pt x="1080719" y="1103058"/>
                </a:lnTo>
                <a:lnTo>
                  <a:pt x="539305" y="1103058"/>
                </a:lnTo>
                <a:lnTo>
                  <a:pt x="539305" y="534034"/>
                </a:lnTo>
                <a:lnTo>
                  <a:pt x="1649742" y="534034"/>
                </a:lnTo>
                <a:lnTo>
                  <a:pt x="218377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B2A8BC9-813E-4B92-9679-2112096B6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144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16" name="bk object 36">
            <a:extLst>
              <a:ext uri="{FF2B5EF4-FFF2-40B4-BE49-F238E27FC236}">
                <a16:creationId xmlns:a16="http://schemas.microsoft.com/office/drawing/2014/main" id="{5F596F26-29E4-4720-9C23-05BBDAE3569D}"/>
              </a:ext>
            </a:extLst>
          </p:cNvPr>
          <p:cNvSpPr/>
          <p:nvPr userDrawn="1"/>
        </p:nvSpPr>
        <p:spPr>
          <a:xfrm flipH="1" flipV="1">
            <a:off x="6191250" y="2423743"/>
            <a:ext cx="6000748" cy="4465671"/>
          </a:xfrm>
          <a:custGeom>
            <a:avLst/>
            <a:gdLst/>
            <a:ahLst/>
            <a:cxnLst/>
            <a:rect l="l" t="t" r="r" b="b"/>
            <a:pathLst>
              <a:path w="2184400" h="1625600">
                <a:moveTo>
                  <a:pt x="2183777" y="0"/>
                </a:moveTo>
                <a:lnTo>
                  <a:pt x="0" y="0"/>
                </a:lnTo>
                <a:lnTo>
                  <a:pt x="0" y="1625599"/>
                </a:lnTo>
                <a:lnTo>
                  <a:pt x="558177" y="1625599"/>
                </a:lnTo>
                <a:lnTo>
                  <a:pt x="1080719" y="1103058"/>
                </a:lnTo>
                <a:lnTo>
                  <a:pt x="539305" y="1103058"/>
                </a:lnTo>
                <a:lnTo>
                  <a:pt x="539305" y="534034"/>
                </a:lnTo>
                <a:lnTo>
                  <a:pt x="1649742" y="534034"/>
                </a:lnTo>
                <a:lnTo>
                  <a:pt x="218377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915484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Slide 0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57BCBDC0-E93E-40E6-8077-760110EEFBBE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6191251" y="1732547"/>
            <a:ext cx="5473700" cy="4577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8AF48C-1F76-4633-A0D9-E8CE74BB7F64}"/>
              </a:ext>
            </a:extLst>
          </p:cNvPr>
          <p:cNvCxnSpPr>
            <a:cxnSpLocks/>
          </p:cNvCxnSpPr>
          <p:nvPr userDrawn="1"/>
        </p:nvCxnSpPr>
        <p:spPr>
          <a:xfrm>
            <a:off x="531851" y="1404341"/>
            <a:ext cx="111282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DA41C8-E673-49CE-8596-2382FC2E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874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5511">
          <p15:clr>
            <a:srgbClr val="FBAE40"/>
          </p15:clr>
        </p15:guide>
        <p15:guide id="4" pos="2925">
          <p15:clr>
            <a:srgbClr val="FBAE40"/>
          </p15:clr>
        </p15:guide>
        <p15:guide id="5" pos="2835">
          <p15:clr>
            <a:srgbClr val="FBAE40"/>
          </p15:clr>
        </p15:guide>
        <p15:guide id="6" pos="249">
          <p15:clr>
            <a:srgbClr val="FBAE40"/>
          </p15:clr>
        </p15:guide>
        <p15:guide id="7" orient="horz" pos="441">
          <p15:clr>
            <a:srgbClr val="FBAE40"/>
          </p15:clr>
        </p15:guide>
        <p15:guide id="8" orient="horz" pos="577">
          <p15:clr>
            <a:srgbClr val="FBAE40"/>
          </p15:clr>
        </p15:guide>
        <p15:guide id="9" orient="horz" pos="2981">
          <p15:clr>
            <a:srgbClr val="FBAE40"/>
          </p15:clr>
        </p15:guide>
        <p15:guide id="10" orient="horz" pos="8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pic>
        <p:nvPicPr>
          <p:cNvPr id="7" name="Picture 2" descr="P:\Croydon\VOY\BDS\NewDesignStudio\Henry\Brand Guidelines and Elements\Mott MaDonald Brand Elements\Logos\Vertical Logo\Photoshop\PNG\MM-Logo-White.png">
            <a:extLst>
              <a:ext uri="{FF2B5EF4-FFF2-40B4-BE49-F238E27FC236}">
                <a16:creationId xmlns:a16="http://schemas.microsoft.com/office/drawing/2014/main" id="{17252F3F-F991-46A0-A89E-641E8EA9B5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8112" y="402169"/>
            <a:ext cx="1130681" cy="999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E9F5792D-3723-4361-A9ED-10258F1550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5341B35-9577-4F97-A2E3-488C607C2310}"/>
              </a:ext>
            </a:extLst>
          </p:cNvPr>
          <p:cNvSpPr/>
          <p:nvPr userDrawn="1"/>
        </p:nvSpPr>
        <p:spPr>
          <a:xfrm>
            <a:off x="7414899" y="1842024"/>
            <a:ext cx="4777101" cy="5015977"/>
          </a:xfrm>
          <a:custGeom>
            <a:avLst/>
            <a:gdLst>
              <a:gd name="connsiteX0" fmla="*/ 1699109 w 3582826"/>
              <a:gd name="connsiteY0" fmla="*/ 0 h 3761983"/>
              <a:gd name="connsiteX1" fmla="*/ 3500932 w 3582826"/>
              <a:gd name="connsiteY1" fmla="*/ 603529 h 3761983"/>
              <a:gd name="connsiteX2" fmla="*/ 3582826 w 3582826"/>
              <a:gd name="connsiteY2" fmla="*/ 670682 h 3761983"/>
              <a:gd name="connsiteX3" fmla="*/ 3582826 w 3582826"/>
              <a:gd name="connsiteY3" fmla="*/ 3761983 h 3761983"/>
              <a:gd name="connsiteX4" fmla="*/ 3262516 w 3582826"/>
              <a:gd name="connsiteY4" fmla="*/ 3761983 h 3761983"/>
              <a:gd name="connsiteX5" fmla="*/ 3283901 w 3582826"/>
              <a:gd name="connsiteY5" fmla="*/ 3533863 h 3761983"/>
              <a:gd name="connsiteX6" fmla="*/ 1641950 w 3582826"/>
              <a:gd name="connsiteY6" fmla="*/ 1768151 h 3761983"/>
              <a:gd name="connsiteX7" fmla="*/ 1641950 w 3582826"/>
              <a:gd name="connsiteY7" fmla="*/ 1768153 h 3761983"/>
              <a:gd name="connsiteX8" fmla="*/ 1644218 w 3582826"/>
              <a:gd name="connsiteY8" fmla="*/ 1768276 h 3761983"/>
              <a:gd name="connsiteX9" fmla="*/ 1644218 w 3582826"/>
              <a:gd name="connsiteY9" fmla="*/ 3761983 h 3761983"/>
              <a:gd name="connsiteX10" fmla="*/ 1641950 w 3582826"/>
              <a:gd name="connsiteY10" fmla="*/ 3761983 h 3761983"/>
              <a:gd name="connsiteX11" fmla="*/ 1635602 w 3582826"/>
              <a:gd name="connsiteY11" fmla="*/ 3761983 h 3761983"/>
              <a:gd name="connsiteX12" fmla="*/ 21384 w 3582826"/>
              <a:gd name="connsiteY12" fmla="*/ 3761983 h 3761983"/>
              <a:gd name="connsiteX13" fmla="*/ 0 w 3582826"/>
              <a:gd name="connsiteY13" fmla="*/ 3533865 h 3761983"/>
              <a:gd name="connsiteX14" fmla="*/ 1474070 w 3582826"/>
              <a:gd name="connsiteY14" fmla="*/ 1777269 h 3761983"/>
              <a:gd name="connsiteX15" fmla="*/ 1635602 w 3582826"/>
              <a:gd name="connsiteY15" fmla="*/ 1768498 h 3761983"/>
              <a:gd name="connsiteX16" fmla="*/ 1635602 w 3582826"/>
              <a:gd name="connsiteY16" fmla="*/ 1761 h 3761983"/>
              <a:gd name="connsiteX17" fmla="*/ 1699109 w 3582826"/>
              <a:gd name="connsiteY17" fmla="*/ 0 h 37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2826" h="3761983">
                <a:moveTo>
                  <a:pt x="1699109" y="0"/>
                </a:moveTo>
                <a:cubicBezTo>
                  <a:pt x="2366545" y="0"/>
                  <a:pt x="2986591" y="222492"/>
                  <a:pt x="3500932" y="603529"/>
                </a:cubicBezTo>
                <a:lnTo>
                  <a:pt x="3582826" y="670682"/>
                </a:lnTo>
                <a:lnTo>
                  <a:pt x="3582826" y="3761983"/>
                </a:lnTo>
                <a:lnTo>
                  <a:pt x="3262516" y="3761983"/>
                </a:lnTo>
                <a:lnTo>
                  <a:pt x="3283901" y="3533863"/>
                </a:lnTo>
                <a:cubicBezTo>
                  <a:pt x="3283901" y="2558687"/>
                  <a:pt x="2548775" y="1768151"/>
                  <a:pt x="1641950" y="1768151"/>
                </a:cubicBezTo>
                <a:lnTo>
                  <a:pt x="1641950" y="1768153"/>
                </a:lnTo>
                <a:lnTo>
                  <a:pt x="1644218" y="1768276"/>
                </a:lnTo>
                <a:lnTo>
                  <a:pt x="1644218" y="3761983"/>
                </a:lnTo>
                <a:lnTo>
                  <a:pt x="1641950" y="3761983"/>
                </a:lnTo>
                <a:lnTo>
                  <a:pt x="1635602" y="3761983"/>
                </a:lnTo>
                <a:lnTo>
                  <a:pt x="21384" y="3761983"/>
                </a:lnTo>
                <a:lnTo>
                  <a:pt x="0" y="3533865"/>
                </a:lnTo>
                <a:cubicBezTo>
                  <a:pt x="0" y="2619638"/>
                  <a:pt x="646107" y="1867691"/>
                  <a:pt x="1474070" y="1777269"/>
                </a:cubicBezTo>
                <a:lnTo>
                  <a:pt x="1635602" y="1768498"/>
                </a:lnTo>
                <a:lnTo>
                  <a:pt x="1635602" y="1761"/>
                </a:lnTo>
                <a:cubicBezTo>
                  <a:pt x="1656709" y="226"/>
                  <a:pt x="1677886" y="0"/>
                  <a:pt x="169910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917" tIns="60959" rIns="121917" bIns="60959" rtlCol="0" anchor="ctr">
            <a:noAutofit/>
          </a:bodyPr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91085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59" y="548217"/>
            <a:ext cx="10364549" cy="3582048"/>
          </a:xfrm>
        </p:spPr>
        <p:txBody>
          <a:bodyPr anchor="b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913692" y="4302313"/>
            <a:ext cx="10366867" cy="170259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  <a:gd name="connsiteX0" fmla="*/ 0 w 10000"/>
              <a:gd name="connsiteY0" fmla="*/ 0 h 16500"/>
              <a:gd name="connsiteX1" fmla="*/ 486 w 10000"/>
              <a:gd name="connsiteY1" fmla="*/ 0 h 16500"/>
              <a:gd name="connsiteX2" fmla="*/ 488 w 10000"/>
              <a:gd name="connsiteY2" fmla="*/ 16500 h 16500"/>
              <a:gd name="connsiteX3" fmla="*/ 757 w 10000"/>
              <a:gd name="connsiteY3" fmla="*/ 0 h 16500"/>
              <a:gd name="connsiteX4" fmla="*/ 10000 w 10000"/>
              <a:gd name="connsiteY4" fmla="*/ 0 h 1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6500">
                <a:moveTo>
                  <a:pt x="0" y="0"/>
                </a:moveTo>
                <a:lnTo>
                  <a:pt x="486" y="0"/>
                </a:lnTo>
                <a:cubicBezTo>
                  <a:pt x="487" y="5500"/>
                  <a:pt x="487" y="11000"/>
                  <a:pt x="488" y="16500"/>
                </a:cubicBezTo>
                <a:cubicBezTo>
                  <a:pt x="578" y="11000"/>
                  <a:pt x="667" y="5500"/>
                  <a:pt x="757" y="0"/>
                </a:cubicBezTo>
                <a:lnTo>
                  <a:pt x="10000" y="0"/>
                </a:lnTo>
              </a:path>
            </a:pathLst>
          </a:custGeom>
          <a:noFill/>
          <a:ln w="95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135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DBFF41F-8BBF-4E7D-B495-7B8EB4235F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1442" y="4620891"/>
            <a:ext cx="5184559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Aft>
                <a:spcPts val="200"/>
              </a:spcAft>
              <a:buNone/>
              <a:defRPr sz="1507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38553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508" y="548218"/>
            <a:ext cx="10366800" cy="3582047"/>
          </a:xfrm>
        </p:spPr>
        <p:txBody>
          <a:bodyPr anchor="b"/>
          <a:lstStyle>
            <a:lvl1pPr>
              <a:lnSpc>
                <a:spcPct val="95000"/>
              </a:lnSpc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1442" y="4620891"/>
            <a:ext cx="5184559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6pPr>
            <a:lvl7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7pPr>
            <a:lvl8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8pPr>
            <a:lvl9pPr marL="0" indent="0">
              <a:lnSpc>
                <a:spcPct val="95000"/>
              </a:lnSpc>
              <a:spcAft>
                <a:spcPts val="200"/>
              </a:spcAft>
              <a:buNone/>
              <a:defRPr sz="150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2DC9D54-DF4A-4777-9985-0E7D7DADEF76}"/>
              </a:ext>
            </a:extLst>
          </p:cNvPr>
          <p:cNvSpPr>
            <a:spLocks/>
          </p:cNvSpPr>
          <p:nvPr userDrawn="1"/>
        </p:nvSpPr>
        <p:spPr bwMode="auto">
          <a:xfrm>
            <a:off x="913692" y="4302313"/>
            <a:ext cx="10366867" cy="170259"/>
          </a:xfrm>
          <a:custGeom>
            <a:avLst/>
            <a:gdLst>
              <a:gd name="T0" fmla="*/ 0 w 4608"/>
              <a:gd name="T1" fmla="*/ 0 h 65"/>
              <a:gd name="T2" fmla="*/ 224 w 4608"/>
              <a:gd name="T3" fmla="*/ 0 h 65"/>
              <a:gd name="T4" fmla="*/ 286 w 4608"/>
              <a:gd name="T5" fmla="*/ 65 h 65"/>
              <a:gd name="T6" fmla="*/ 349 w 4608"/>
              <a:gd name="T7" fmla="*/ 0 h 65"/>
              <a:gd name="T8" fmla="*/ 4608 w 4608"/>
              <a:gd name="T9" fmla="*/ 0 h 65"/>
              <a:gd name="connsiteX0" fmla="*/ 0 w 10000"/>
              <a:gd name="connsiteY0" fmla="*/ 0 h 16500"/>
              <a:gd name="connsiteX1" fmla="*/ 486 w 10000"/>
              <a:gd name="connsiteY1" fmla="*/ 0 h 16500"/>
              <a:gd name="connsiteX2" fmla="*/ 488 w 10000"/>
              <a:gd name="connsiteY2" fmla="*/ 16500 h 16500"/>
              <a:gd name="connsiteX3" fmla="*/ 757 w 10000"/>
              <a:gd name="connsiteY3" fmla="*/ 0 h 16500"/>
              <a:gd name="connsiteX4" fmla="*/ 10000 w 10000"/>
              <a:gd name="connsiteY4" fmla="*/ 0 h 1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6500">
                <a:moveTo>
                  <a:pt x="0" y="0"/>
                </a:moveTo>
                <a:lnTo>
                  <a:pt x="486" y="0"/>
                </a:lnTo>
                <a:cubicBezTo>
                  <a:pt x="487" y="5500"/>
                  <a:pt x="487" y="11000"/>
                  <a:pt x="488" y="16500"/>
                </a:cubicBezTo>
                <a:cubicBezTo>
                  <a:pt x="578" y="11000"/>
                  <a:pt x="667" y="5500"/>
                  <a:pt x="757" y="0"/>
                </a:cubicBezTo>
                <a:lnTo>
                  <a:pt x="1000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268516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AA61F-23A3-45FC-8698-A783115A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11137899" cy="3425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72E4-6E4E-481F-8F22-310BB87CB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2" y="1701800"/>
            <a:ext cx="7970120" cy="460798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1C23D-D970-4458-A930-8A28F8FB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F15861F8-D5D7-4641-80EF-E7493704921C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A300C1-725D-4E7B-83A9-ABA1690B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2D015-0253-46EF-BE60-4CE17CE3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15CF8-8469-4020-B594-45F5287FA0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187233872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4FE0-B3E7-4682-B9DC-0D12E0766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052" y="1701800"/>
            <a:ext cx="5473699" cy="460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B78E44-C4C7-4732-A1CA-032BDFA2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7656F789-A0FF-42CC-8803-532DF1057CEA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F68F552-338D-4931-A7BB-6F62CB11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160CE1-83F2-4F27-BAF1-0931D7D4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361B82-F8A2-466B-A96E-7F3CC027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DB15274-1F4E-405A-9B42-7E970F413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  <p:sp>
        <p:nvSpPr>
          <p:cNvPr id="12" name="Content Placeholder 37">
            <a:extLst>
              <a:ext uri="{FF2B5EF4-FFF2-40B4-BE49-F238E27FC236}">
                <a16:creationId xmlns:a16="http://schemas.microsoft.com/office/drawing/2014/main" id="{41536EE2-CCE9-4AAC-A61C-47879FF182D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670566" y="1701800"/>
            <a:ext cx="4994385" cy="460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447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0E1D-3AE3-40FC-B3F5-208018C02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555E6-3353-4F76-A8E4-C8431BEC805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defTabSz="1219140"/>
            <a:fld id="{BE6ED71A-D109-46F8-8DE7-A32269202E2A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3AB02-583D-46C9-A3C6-9196B20388F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24CD6-9707-4226-822C-B29B42A1F1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7BB6D24-94BF-419A-84F9-4B1E5DE192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C53E0D-5D95-44B5-86FF-228208E79E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26526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DD18F293-5362-45E5-94E0-65C0707963A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387554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D2BBC9FF-1E35-4BF2-B70A-8767363BD8F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48582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ED72CB3F-B83C-4FA7-A795-967167912FE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9610" y="1701800"/>
            <a:ext cx="2555341" cy="4278559"/>
          </a:xfrm>
        </p:spPr>
        <p:txBody>
          <a:bodyPr>
            <a:noAutofit/>
          </a:bodyPr>
          <a:lstStyle>
            <a:lvl1pPr marL="0" indent="0">
              <a:spcBef>
                <a:spcPts val="1333"/>
              </a:spcBef>
              <a:spcAft>
                <a:spcPts val="1333"/>
              </a:spcAft>
              <a:buFont typeface="Arial" panose="020B0604020202020204" pitchFamily="34" charset="0"/>
              <a:buNone/>
              <a:defRPr sz="2133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67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4pPr>
            <a:lvl5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5pPr>
            <a:lvl6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6pPr>
            <a:lvl7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7pPr>
            <a:lvl8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8pPr>
            <a:lvl9pPr marL="0" indent="0">
              <a:spcBef>
                <a:spcPts val="0"/>
              </a:spcBef>
              <a:spcAft>
                <a:spcPts val="80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0172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04434-D2F7-42D7-9B1E-10758C6BBCFF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pPr defTabSz="1219140"/>
            <a:fld id="{77EAB0A5-1515-481E-BAC3-2F859D8CE675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C517A-D089-4F8B-BBA2-1623A5E8CBF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C04F4-90AB-402A-B79B-0C250FB9CEEE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E67005-93D3-4B7A-BA5E-EF24C07DE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D0529C1F-4E5C-4DC4-8C50-E8AE1432D5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FD640ED-3F85-4C1C-BD60-BD9239CB76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6526" y="1710509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F50DC8A-B55C-42A8-8E28-F6DDE0389A2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751393" y="1710509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45D6889-56A7-4C66-A17B-55613EA2729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976259" y="1710509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8D6A442-2C08-48EA-9AB1-686CAE3C207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26526" y="3654781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244C7CF-9560-4BE0-8699-8F1133326F3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751393" y="3654781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9CA199A3-5DC8-49D7-BD51-49E160D1459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976259" y="3654781"/>
            <a:ext cx="2688692" cy="1623052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0" indent="0">
              <a:spcBef>
                <a:spcPts val="0"/>
              </a:spcBef>
              <a:spcAft>
                <a:spcPts val="1067"/>
              </a:spcAft>
              <a:buNone/>
              <a:defRPr sz="1867" b="1" baseline="0"/>
            </a:lvl1pPr>
            <a:lvl2pPr>
              <a:spcAft>
                <a:spcPts val="0"/>
              </a:spcAft>
              <a:defRPr sz="1867" b="0"/>
            </a:lvl2pPr>
            <a:lvl3pPr marL="0" indent="0">
              <a:spcAft>
                <a:spcPts val="0"/>
              </a:spcAft>
              <a:buNone/>
              <a:defRPr sz="1867"/>
            </a:lvl3pPr>
            <a:lvl4pPr marL="0" indent="0">
              <a:spcAft>
                <a:spcPts val="0"/>
              </a:spcAft>
              <a:buNone/>
              <a:defRPr sz="1867"/>
            </a:lvl4pPr>
            <a:lvl5pPr marL="0" indent="0">
              <a:spcAft>
                <a:spcPts val="0"/>
              </a:spcAft>
              <a:buNone/>
              <a:defRPr sz="1867"/>
            </a:lvl5pPr>
            <a:lvl6pPr marL="0" indent="0">
              <a:spcAft>
                <a:spcPts val="0"/>
              </a:spcAft>
              <a:buNone/>
              <a:defRPr sz="1867"/>
            </a:lvl6pPr>
            <a:lvl7pPr marL="0" indent="0">
              <a:spcAft>
                <a:spcPts val="0"/>
              </a:spcAft>
              <a:buNone/>
              <a:defRPr sz="1867"/>
            </a:lvl7pPr>
            <a:lvl8pPr marL="0" indent="0">
              <a:spcAft>
                <a:spcPts val="0"/>
              </a:spcAft>
              <a:buNone/>
              <a:defRPr sz="1867"/>
            </a:lvl8pPr>
            <a:lvl9pPr marL="0" indent="0">
              <a:spcAft>
                <a:spcPts val="0"/>
              </a:spcAft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678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4FE0-B3E7-4682-B9DC-0D12E0766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052" y="1701801"/>
            <a:ext cx="11137899" cy="460798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B78E44-C4C7-4732-A1CA-032BDFA2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AB09C4BD-355C-4263-A788-E88B922C7989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F68F552-338D-4931-A7BB-6F62CB11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160CE1-83F2-4F27-BAF1-0931D7D4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2F10F8-118C-4859-A9BF-5EDA68F6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B70026E-8B7B-4ABE-A13C-3851E133A6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141259020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F12C-5C7A-4DB0-B628-D1033456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88AF-16F9-4648-BD46-3113BC60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A57DBE4E-624D-4C8B-8EC4-0968C75BBC8F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05F02E-E594-4160-A2FF-D7E28210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88AC70-FAC5-462B-BACC-B224FEC9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54C7005-88B1-496A-A47C-01DAB7429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402865107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80C9543-13CC-4164-AD32-D3EBE0FD1EB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" y="0"/>
            <a:ext cx="6000751" cy="6858000"/>
          </a:xfrm>
          <a:prstGeom prst="rect">
            <a:avLst/>
          </a:prstGeom>
          <a:solidFill>
            <a:schemeClr val="accent2"/>
          </a:solidFill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0749E-741A-4533-A739-57FE277A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BA0B6E-7611-4934-A581-6F963CD60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870" y="548217"/>
            <a:ext cx="5121081" cy="719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28896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80C9543-13CC-4164-AD32-D3EBE0FD1EB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191252" y="0"/>
            <a:ext cx="6000749" cy="6858000"/>
          </a:xfrm>
          <a:prstGeom prst="rect">
            <a:avLst/>
          </a:prstGeom>
          <a:solidFill>
            <a:schemeClr val="accent2"/>
          </a:solidFill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7063D-0C86-47E9-B3C8-F3C8E494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54736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53940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F7CB4F2-9EE9-44D2-8DB6-6D80F2242B44}"/>
              </a:ext>
            </a:extLst>
          </p:cNvPr>
          <p:cNvSpPr/>
          <p:nvPr userDrawn="1"/>
        </p:nvSpPr>
        <p:spPr>
          <a:xfrm>
            <a:off x="7414899" y="1842024"/>
            <a:ext cx="4777101" cy="5015977"/>
          </a:xfrm>
          <a:custGeom>
            <a:avLst/>
            <a:gdLst>
              <a:gd name="connsiteX0" fmla="*/ 1699109 w 3582826"/>
              <a:gd name="connsiteY0" fmla="*/ 0 h 3761983"/>
              <a:gd name="connsiteX1" fmla="*/ 3500932 w 3582826"/>
              <a:gd name="connsiteY1" fmla="*/ 603529 h 3761983"/>
              <a:gd name="connsiteX2" fmla="*/ 3582826 w 3582826"/>
              <a:gd name="connsiteY2" fmla="*/ 670682 h 3761983"/>
              <a:gd name="connsiteX3" fmla="*/ 3582826 w 3582826"/>
              <a:gd name="connsiteY3" fmla="*/ 3761983 h 3761983"/>
              <a:gd name="connsiteX4" fmla="*/ 3262516 w 3582826"/>
              <a:gd name="connsiteY4" fmla="*/ 3761983 h 3761983"/>
              <a:gd name="connsiteX5" fmla="*/ 3283901 w 3582826"/>
              <a:gd name="connsiteY5" fmla="*/ 3533863 h 3761983"/>
              <a:gd name="connsiteX6" fmla="*/ 1641950 w 3582826"/>
              <a:gd name="connsiteY6" fmla="*/ 1768151 h 3761983"/>
              <a:gd name="connsiteX7" fmla="*/ 1641950 w 3582826"/>
              <a:gd name="connsiteY7" fmla="*/ 1768153 h 3761983"/>
              <a:gd name="connsiteX8" fmla="*/ 1644218 w 3582826"/>
              <a:gd name="connsiteY8" fmla="*/ 1768276 h 3761983"/>
              <a:gd name="connsiteX9" fmla="*/ 1644218 w 3582826"/>
              <a:gd name="connsiteY9" fmla="*/ 3761983 h 3761983"/>
              <a:gd name="connsiteX10" fmla="*/ 1641950 w 3582826"/>
              <a:gd name="connsiteY10" fmla="*/ 3761983 h 3761983"/>
              <a:gd name="connsiteX11" fmla="*/ 1635602 w 3582826"/>
              <a:gd name="connsiteY11" fmla="*/ 3761983 h 3761983"/>
              <a:gd name="connsiteX12" fmla="*/ 21384 w 3582826"/>
              <a:gd name="connsiteY12" fmla="*/ 3761983 h 3761983"/>
              <a:gd name="connsiteX13" fmla="*/ 0 w 3582826"/>
              <a:gd name="connsiteY13" fmla="*/ 3533865 h 3761983"/>
              <a:gd name="connsiteX14" fmla="*/ 1474070 w 3582826"/>
              <a:gd name="connsiteY14" fmla="*/ 1777269 h 3761983"/>
              <a:gd name="connsiteX15" fmla="*/ 1635602 w 3582826"/>
              <a:gd name="connsiteY15" fmla="*/ 1768498 h 3761983"/>
              <a:gd name="connsiteX16" fmla="*/ 1635602 w 3582826"/>
              <a:gd name="connsiteY16" fmla="*/ 1761 h 3761983"/>
              <a:gd name="connsiteX17" fmla="*/ 1699109 w 3582826"/>
              <a:gd name="connsiteY17" fmla="*/ 0 h 37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2826" h="3761983">
                <a:moveTo>
                  <a:pt x="1699109" y="0"/>
                </a:moveTo>
                <a:cubicBezTo>
                  <a:pt x="2366545" y="0"/>
                  <a:pt x="2986591" y="222492"/>
                  <a:pt x="3500932" y="603529"/>
                </a:cubicBezTo>
                <a:lnTo>
                  <a:pt x="3582826" y="670682"/>
                </a:lnTo>
                <a:lnTo>
                  <a:pt x="3582826" y="3761983"/>
                </a:lnTo>
                <a:lnTo>
                  <a:pt x="3262516" y="3761983"/>
                </a:lnTo>
                <a:lnTo>
                  <a:pt x="3283901" y="3533863"/>
                </a:lnTo>
                <a:cubicBezTo>
                  <a:pt x="3283901" y="2558687"/>
                  <a:pt x="2548775" y="1768151"/>
                  <a:pt x="1641950" y="1768151"/>
                </a:cubicBezTo>
                <a:lnTo>
                  <a:pt x="1641950" y="1768153"/>
                </a:lnTo>
                <a:lnTo>
                  <a:pt x="1644218" y="1768276"/>
                </a:lnTo>
                <a:lnTo>
                  <a:pt x="1644218" y="3761983"/>
                </a:lnTo>
                <a:lnTo>
                  <a:pt x="1641950" y="3761983"/>
                </a:lnTo>
                <a:lnTo>
                  <a:pt x="1635602" y="3761983"/>
                </a:lnTo>
                <a:lnTo>
                  <a:pt x="21384" y="3761983"/>
                </a:lnTo>
                <a:lnTo>
                  <a:pt x="0" y="3533865"/>
                </a:lnTo>
                <a:cubicBezTo>
                  <a:pt x="0" y="2619638"/>
                  <a:pt x="646107" y="1867691"/>
                  <a:pt x="1474070" y="1777269"/>
                </a:cubicBezTo>
                <a:lnTo>
                  <a:pt x="1635602" y="1768498"/>
                </a:lnTo>
                <a:lnTo>
                  <a:pt x="1635602" y="1761"/>
                </a:lnTo>
                <a:cubicBezTo>
                  <a:pt x="1656709" y="226"/>
                  <a:pt x="1677886" y="0"/>
                  <a:pt x="1699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917" tIns="60959" rIns="121917" bIns="60959" rtlCol="0" anchor="ctr">
            <a:noAutofit/>
          </a:bodyPr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777907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80C9543-13CC-4164-AD32-D3EBE0FD1EB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214794" y="0"/>
            <a:ext cx="4977207" cy="6858000"/>
          </a:xfrm>
          <a:prstGeom prst="rect">
            <a:avLst/>
          </a:prstGeom>
          <a:solidFill>
            <a:schemeClr val="accent2"/>
          </a:solidFill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7063D-0C86-47E9-B3C8-F3C8E494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548218"/>
            <a:ext cx="56641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52126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fac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37127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6207761" y="0"/>
            <a:ext cx="238554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470DA-9AF9-4E1C-9972-1EEDFB2A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54736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FA486-39EE-4C08-9B3E-3C0F25106790}"/>
              </a:ext>
            </a:extLst>
          </p:cNvPr>
          <p:cNvSpPr>
            <a:spLocks noGrp="1"/>
          </p:cNvSpPr>
          <p:nvPr>
            <p:ph type="dt" sz="half" idx="51"/>
          </p:nvPr>
        </p:nvSpPr>
        <p:spPr/>
        <p:txBody>
          <a:bodyPr/>
          <a:lstStyle/>
          <a:p>
            <a:pPr defTabSz="1219140"/>
            <a:fld id="{8462EB91-A706-4F3C-8E2E-320B258606ED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83B88-9A22-4FC3-BA67-4A9E99F018AF}"/>
              </a:ext>
            </a:extLst>
          </p:cNvPr>
          <p:cNvSpPr>
            <a:spLocks noGrp="1"/>
          </p:cNvSpPr>
          <p:nvPr>
            <p:ph type="ftr" sz="quarter" idx="52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BD005-196C-4BC3-863B-0B36448CECA0}"/>
              </a:ext>
            </a:extLst>
          </p:cNvPr>
          <p:cNvSpPr>
            <a:spLocks noGrp="1"/>
          </p:cNvSpPr>
          <p:nvPr>
            <p:ph type="sldNum" sz="quarter" idx="53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AC5D69C9-F508-4C1F-8E9D-94033E5A515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27587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635735DD-D894-481C-8C66-1C735F561AA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361299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bg1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tx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02ABA786-DEA0-420E-9905-90955A8C402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036399" y="1710818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C541FAF-8FA6-4AFF-A135-34F225CF437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37127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6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B3AFA1DA-6C8A-42BB-BE55-D42BC76BD03D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327587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E440EC27-91D7-4A75-8B14-FA5D45F93E59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36399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accent2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accent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accent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6371826F-BAAD-40E8-9D8E-29875B06A86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358937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bg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bg1"/>
                </a:solidFill>
              </a:defRPr>
            </a:lvl3pPr>
            <a:lvl4pPr marL="0" indent="0">
              <a:buNone/>
              <a:defRPr sz="1467">
                <a:solidFill>
                  <a:schemeClr val="bg1"/>
                </a:solidFill>
              </a:defRPr>
            </a:lvl4pPr>
            <a:lvl5pPr marL="0" indent="0">
              <a:buNone/>
              <a:defRPr sz="1467">
                <a:solidFill>
                  <a:schemeClr val="bg1"/>
                </a:solidFill>
              </a:defRPr>
            </a:lvl5pPr>
            <a:lvl6pPr marL="0" indent="0">
              <a:buNone/>
              <a:defRPr sz="1467">
                <a:solidFill>
                  <a:schemeClr val="bg1"/>
                </a:solidFill>
              </a:defRPr>
            </a:lvl6pPr>
            <a:lvl7pPr marL="0" indent="0">
              <a:buNone/>
              <a:defRPr sz="1467">
                <a:solidFill>
                  <a:schemeClr val="bg1"/>
                </a:solidFill>
              </a:defRPr>
            </a:lvl7pPr>
            <a:lvl8pPr marL="0" indent="0">
              <a:buNone/>
              <a:defRPr sz="1467">
                <a:solidFill>
                  <a:schemeClr val="bg1"/>
                </a:solidFill>
              </a:defRPr>
            </a:lvl8pPr>
            <a:lvl9pPr marL="0" indent="0">
              <a:buNone/>
              <a:defRPr sz="1467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21D3C68B-2EE7-4A9A-BB75-10624009AE8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34765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06F68A80-B91B-4960-A563-3DE3021F0FC6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358937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bg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bg1"/>
                </a:solidFill>
              </a:defRPr>
            </a:lvl3pPr>
            <a:lvl4pPr marL="0" indent="0">
              <a:buNone/>
              <a:defRPr sz="1467">
                <a:solidFill>
                  <a:schemeClr val="bg1"/>
                </a:solidFill>
              </a:defRPr>
            </a:lvl4pPr>
            <a:lvl5pPr marL="0" indent="0">
              <a:buNone/>
              <a:defRPr sz="1467">
                <a:solidFill>
                  <a:schemeClr val="bg1"/>
                </a:solidFill>
              </a:defRPr>
            </a:lvl5pPr>
            <a:lvl6pPr marL="0" indent="0">
              <a:buNone/>
              <a:defRPr sz="1467">
                <a:solidFill>
                  <a:schemeClr val="bg1"/>
                </a:solidFill>
              </a:defRPr>
            </a:lvl6pPr>
            <a:lvl7pPr marL="0" indent="0">
              <a:buNone/>
              <a:defRPr sz="1467">
                <a:solidFill>
                  <a:schemeClr val="bg1"/>
                </a:solidFill>
              </a:defRPr>
            </a:lvl7pPr>
            <a:lvl8pPr marL="0" indent="0">
              <a:buNone/>
              <a:defRPr sz="1467">
                <a:solidFill>
                  <a:schemeClr val="bg1"/>
                </a:solidFill>
              </a:defRPr>
            </a:lvl8pPr>
            <a:lvl9pPr marL="0" indent="0">
              <a:buNone/>
              <a:defRPr sz="1467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F27B70F5-7F1C-4E11-B2D6-F639A37547EA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325225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FA69F292-0A74-4AE1-B503-E43C7CEF235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9034037" y="2562601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D3C9F13A-A515-42DB-BBC9-81C9F72ADA62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534765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B1200441-C737-495A-A089-3923A07D3587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3325225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1357E2E6-DAC6-450F-8061-62F6589471C6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9034037" y="4657987"/>
            <a:ext cx="2078463" cy="879027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1467" baseline="0">
                <a:solidFill>
                  <a:schemeClr val="tx1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1467" baseline="0"/>
            </a:lvl2pPr>
            <a:lvl3pPr marL="0" indent="0">
              <a:lnSpc>
                <a:spcPct val="90000"/>
              </a:lnSpc>
              <a:buNone/>
              <a:defRPr sz="1467">
                <a:solidFill>
                  <a:schemeClr val="tx1"/>
                </a:solidFill>
              </a:defRPr>
            </a:lvl3pPr>
            <a:lvl4pPr marL="0" indent="0">
              <a:buNone/>
              <a:defRPr sz="1467">
                <a:solidFill>
                  <a:schemeClr val="tx1"/>
                </a:solidFill>
              </a:defRPr>
            </a:lvl4pPr>
            <a:lvl5pPr marL="0" indent="0">
              <a:buNone/>
              <a:defRPr sz="1467">
                <a:solidFill>
                  <a:schemeClr val="tx1"/>
                </a:solidFill>
              </a:defRPr>
            </a:lvl5pPr>
            <a:lvl6pPr marL="0" indent="0">
              <a:buNone/>
              <a:defRPr sz="1467">
                <a:solidFill>
                  <a:schemeClr val="tx1"/>
                </a:solidFill>
              </a:defRPr>
            </a:lvl6pPr>
            <a:lvl7pPr marL="0" indent="0">
              <a:buNone/>
              <a:defRPr sz="1467">
                <a:solidFill>
                  <a:schemeClr val="tx1"/>
                </a:solidFill>
              </a:defRPr>
            </a:lvl7pPr>
            <a:lvl8pPr marL="0" indent="0">
              <a:buNone/>
              <a:defRPr sz="1467">
                <a:solidFill>
                  <a:schemeClr val="tx1"/>
                </a:solidFill>
              </a:defRPr>
            </a:lvl8pPr>
            <a:lvl9pPr marL="0" indent="0">
              <a:buNone/>
              <a:defRPr sz="1467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Type here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7A25AA07-7D08-4561-8EDD-78E9F5D65B2B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6361299" y="3806203"/>
            <a:ext cx="2076100" cy="7734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5333">
                <a:solidFill>
                  <a:schemeClr val="bg1"/>
                </a:solidFill>
              </a:defRPr>
            </a:lvl1pPr>
            <a:lvl2pPr>
              <a:spcBef>
                <a:spcPts val="1600"/>
              </a:spcBef>
              <a:spcAft>
                <a:spcPts val="1600"/>
              </a:spcAft>
              <a:defRPr sz="5333">
                <a:solidFill>
                  <a:schemeClr val="tx1"/>
                </a:solidFill>
              </a:defRPr>
            </a:lvl2pPr>
            <a:lvl3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3pPr>
            <a:lvl4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4pPr>
            <a:lvl5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5pPr>
            <a:lvl6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6pPr>
            <a:lvl7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7pPr>
            <a:lvl8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8pPr>
            <a:lvl9pPr marL="0" indent="0">
              <a:spcBef>
                <a:spcPts val="1600"/>
              </a:spcBef>
              <a:spcAft>
                <a:spcPts val="1600"/>
              </a:spcAft>
              <a:buNone/>
              <a:defRPr sz="5333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3829724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fac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7207876" y="0"/>
            <a:ext cx="20849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b">
            <a:norm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36654" y="1701801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D975D-921E-432E-BBE8-A92FF0C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3" y="548218"/>
            <a:ext cx="5664199" cy="719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51F3213A-5701-47E3-B870-7E69774C9F69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00491" y="2246629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2105E399-863A-49BC-A180-FC99CB82A313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9757882" y="2246629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0443CFF-5053-4745-A85A-B72BE1D9CD1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454727" y="1700719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40A1958A-A813-450B-851B-1DDD52881736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36654" y="3964701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0B6ECA3D-7224-49BA-BFF5-CEC5685D1262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00491" y="4524573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10D4A899-45AF-4962-8FC4-00F4383F339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454727" y="3964701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3D34E4E-CEF5-404F-B4FB-142194DF8CDE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9757882" y="4524573"/>
            <a:ext cx="1371036" cy="1785211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2FB6BC"/>
              </a:buClr>
              <a:buSzTx/>
              <a:buFont typeface="Arial" panose="020B0604020202020204" pitchFamily="34" charset="0"/>
              <a:buNone/>
              <a:tabLst/>
              <a:defRPr sz="4000" baseline="0">
                <a:solidFill>
                  <a:schemeClr val="accent2"/>
                </a:solidFill>
              </a:defRPr>
            </a:lvl1pPr>
            <a:lvl2pPr marL="0" indent="0">
              <a:buClr>
                <a:srgbClr val="2FB6BC"/>
              </a:buClr>
              <a:buFont typeface="Arial" panose="020B0604020202020204" pitchFamily="34" charset="0"/>
              <a:buNone/>
              <a:defRPr sz="2000" baseline="0">
                <a:solidFill>
                  <a:schemeClr val="accent2"/>
                </a:solidFill>
              </a:defRPr>
            </a:lvl2pPr>
            <a:lvl3pPr marL="0" indent="0">
              <a:buNone/>
              <a:defRPr sz="1467"/>
            </a:lvl3pPr>
          </a:lstStyle>
          <a:p>
            <a:pPr lvl="2"/>
            <a:r>
              <a:rPr lang="en-GB" dirty="0"/>
              <a:t>Type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1DD28-AF13-4DC3-AD90-7B2ED0842918}"/>
              </a:ext>
            </a:extLst>
          </p:cNvPr>
          <p:cNvSpPr>
            <a:spLocks noGrp="1"/>
          </p:cNvSpPr>
          <p:nvPr>
            <p:ph type="dt" sz="half" idx="78"/>
          </p:nvPr>
        </p:nvSpPr>
        <p:spPr/>
        <p:txBody>
          <a:bodyPr/>
          <a:lstStyle/>
          <a:p>
            <a:pPr defTabSz="1219140"/>
            <a:fld id="{7C78F9F4-8C00-4C1D-B4B1-2C3817DE4F7C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1DCB-15D8-4A4E-86EF-FA4127116FF3}"/>
              </a:ext>
            </a:extLst>
          </p:cNvPr>
          <p:cNvSpPr>
            <a:spLocks noGrp="1"/>
          </p:cNvSpPr>
          <p:nvPr>
            <p:ph type="ftr" sz="quarter" idx="79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60C3F-2179-4684-A583-994975D8DD9A}"/>
              </a:ext>
            </a:extLst>
          </p:cNvPr>
          <p:cNvSpPr>
            <a:spLocks noGrp="1"/>
          </p:cNvSpPr>
          <p:nvPr>
            <p:ph type="sldNum" sz="quarter" idx="80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95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27053" y="1701801"/>
            <a:ext cx="2530297" cy="171479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27053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C6CFE-C4E0-4919-9CBC-CA0B170C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34E919-FDE5-40DB-9B7B-636A6B55CC25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defTabSz="1219140"/>
            <a:fld id="{DFD41F20-A231-489E-BB36-BC93232A96AF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097A5E-9204-4908-BE1D-533F343B94D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F68CD3-0E4A-41D9-9788-F4BFED0CACB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AC44B617-A869-4E1D-87A3-90E1D4A22DD2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96253" y="1701801"/>
            <a:ext cx="2530297" cy="171479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13ED29BC-0510-49F5-9CC1-AC89C0F5317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265453" y="1701801"/>
            <a:ext cx="2530297" cy="1714796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3" name="Picture Placeholder 2">
            <a:extLst>
              <a:ext uri="{FF2B5EF4-FFF2-40B4-BE49-F238E27FC236}">
                <a16:creationId xmlns:a16="http://schemas.microsoft.com/office/drawing/2014/main" id="{11E3C92C-1AF4-415B-9BEF-C3649AF21CD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34654" y="1701801"/>
            <a:ext cx="2530297" cy="1714796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1EBEF6A7-97B0-4CB8-A9AE-7B9E2DC869C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27053" y="4008546"/>
            <a:ext cx="2530297" cy="171479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8" name="Picture Placeholder 2">
            <a:extLst>
              <a:ext uri="{FF2B5EF4-FFF2-40B4-BE49-F238E27FC236}">
                <a16:creationId xmlns:a16="http://schemas.microsoft.com/office/drawing/2014/main" id="{7321BFA9-767D-4941-A3A2-083CDC4C5A2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396253" y="4008546"/>
            <a:ext cx="2530297" cy="171479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ABD6DC73-FE00-4AFA-9629-8366772DA45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265453" y="4008546"/>
            <a:ext cx="2530297" cy="1714796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1BC6C06F-587E-4B61-ACC4-5706C494104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34654" y="4008546"/>
            <a:ext cx="2530297" cy="1714796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b"/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A64E67ED-CF17-49C5-9F45-8072F793EE6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96253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DC8F6F37-0967-4DAD-A7C1-A7461525348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65453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F145F218-106D-42FD-9A4A-AAC03BB6539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4654" y="3443311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9EB17CB3-7BA0-4009-810C-DB37D65ADB8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7053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D0BA9FEF-6DFC-4D06-AF09-E4300F5202F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396253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03C395DA-AA85-4007-8517-427A9DCC2E2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65453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44F465A5-8A4A-45C9-8F79-7984468B364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34654" y="5750055"/>
            <a:ext cx="2530297" cy="538520"/>
          </a:xfrm>
          <a:prstGeom prst="rect">
            <a:avLst/>
          </a:prstGeom>
        </p:spPr>
        <p:txBody>
          <a:bodyPr lIns="0" tIns="36000" bIns="36000"/>
          <a:lstStyle>
            <a:lvl1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1pPr>
            <a:lvl2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67">
                <a:solidFill>
                  <a:schemeClr val="tx2"/>
                </a:solidFill>
              </a:defRPr>
            </a:lvl2pPr>
            <a:lvl3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3pPr>
            <a:lvl4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4pPr>
            <a:lvl5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5pPr>
            <a:lvl6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6pPr>
            <a:lvl7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7pPr>
            <a:lvl8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8pPr>
            <a:lvl9pPr marL="0" indent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en-GB" dirty="0"/>
              <a:t>Text here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1925D7FF-0E2E-4AFF-BEAE-67BB3A0FE1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051" y="1041402"/>
            <a:ext cx="11137900" cy="3069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subtitle style – 1 line only</a:t>
            </a:r>
          </a:p>
        </p:txBody>
      </p:sp>
    </p:spTree>
    <p:extLst>
      <p:ext uri="{BB962C8B-B14F-4D97-AF65-F5344CB8AC3E}">
        <p14:creationId xmlns:p14="http://schemas.microsoft.com/office/powerpoint/2010/main" val="3389779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A2C696-A708-43D2-8CB4-71D61BD6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6096001"/>
            <a:ext cx="11137899" cy="45508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80A0B9-3AAB-48C3-8C56-CDCB523F4E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710767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 anchor="b">
            <a:no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57873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80A0B9-3AAB-48C3-8C56-CDCB523F4E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396000" tIns="648000" rIns="396000" bIns="396000" anchor="b">
            <a:noAutofit/>
          </a:bodyPr>
          <a:lstStyle>
            <a:lvl1pPr algn="ctr">
              <a:defRPr sz="667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39097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6E9E2-03A4-4160-BE7E-187915D8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95A1-BAAE-4145-A84B-0F2DEEFB440C}" type="datetime4">
              <a:rPr lang="en-GB" smtClean="0"/>
              <a:t>03 November 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5279F-9899-46DE-ACA8-F3E7C5424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Mott MacDonald | Costain B2B Meeting July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13E61-3D8F-4FC6-9ED6-E983E01F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A5E-8771-451B-A65D-F2E804806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8593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ragraph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27052" y="6494402"/>
            <a:ext cx="2677581" cy="1350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4FE582CD-943C-41CC-BA79-24C20DC02EC1}" type="datetime1">
              <a:rPr lang="en-GB" smtClean="0">
                <a:solidFill>
                  <a:prstClr val="black"/>
                </a:solidFill>
              </a:rPr>
              <a:pPr defTabSz="1219140"/>
              <a:t>03/11/2020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0685" y="6498168"/>
            <a:ext cx="5488515" cy="13016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5251" y="6498169"/>
            <a:ext cx="2679700" cy="1357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10464" y="1928415"/>
            <a:ext cx="6813029" cy="3570427"/>
          </a:xfrm>
          <a:prstGeom prst="rect">
            <a:avLst/>
          </a:prstGeom>
        </p:spPr>
        <p:txBody>
          <a:bodyPr lIns="0" rIns="0"/>
          <a:lstStyle>
            <a:lvl1pPr marL="0" marR="0" indent="0" algn="l" defTabSz="91367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B7BC"/>
              </a:buClr>
              <a:buSzTx/>
              <a:buFont typeface="Arial"/>
              <a:buNone/>
              <a:tabLst/>
              <a:defRPr sz="2667">
                <a:latin typeface="+mn-lt"/>
              </a:defRPr>
            </a:lvl1pPr>
          </a:lstStyle>
          <a:p>
            <a:pPr marL="0" marR="0" lvl="0" indent="0" algn="l" defTabSz="91367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B7BC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Lorem ipsum dolor sit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consectetur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adipiscing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elit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Duis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laoreet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metus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quis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luctus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velit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Praesent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varius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lectus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Cras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felis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nunc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porttitor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faucibus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Proin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at gravida dui.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31B7BC"/>
                </a:solidFill>
                <a:effectLst/>
                <a:uLnTx/>
                <a:uFillTx/>
                <a:latin typeface="Arial"/>
                <a:cs typeface="Arial"/>
              </a:rPr>
              <a:t>Suspendisse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auctor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quam sit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amet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ultricies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aliquet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9020558" y="2092073"/>
            <a:ext cx="2728383" cy="3632200"/>
          </a:xfrm>
          <a:prstGeom prst="rect">
            <a:avLst/>
          </a:prstGeom>
        </p:spPr>
        <p:txBody>
          <a:bodyPr lIns="0" rIns="0"/>
          <a:lstStyle>
            <a:lvl1pPr marL="380990" marR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2133" baseline="0"/>
            </a:lvl1pPr>
          </a:lstStyle>
          <a:p>
            <a:pPr lvl="0"/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marL="380990" marR="0" lvl="0" indent="-38099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Supporting text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6653" y="414959"/>
            <a:ext cx="5510665" cy="39045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933" baseline="0"/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36652" y="908476"/>
            <a:ext cx="4122419" cy="355059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133"/>
            </a:lvl1pPr>
          </a:lstStyle>
          <a:p>
            <a:pPr lvl="0"/>
            <a:r>
              <a:rPr lang="en-GB" dirty="0"/>
              <a:t>Subtitle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90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E20370A-2695-4947-951E-686D2866F8C4}"/>
              </a:ext>
            </a:extLst>
          </p:cNvPr>
          <p:cNvSpPr/>
          <p:nvPr userDrawn="1"/>
        </p:nvSpPr>
        <p:spPr>
          <a:xfrm>
            <a:off x="7414898" y="1285776"/>
            <a:ext cx="4777103" cy="5572225"/>
          </a:xfrm>
          <a:custGeom>
            <a:avLst/>
            <a:gdLst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910373 h 1102259"/>
              <a:gd name="connsiteX5" fmla="*/ 944793 w 944973"/>
              <a:gd name="connsiteY5" fmla="*/ 1102259 h 1102259"/>
              <a:gd name="connsiteX6" fmla="*/ 0 w 944973"/>
              <a:gd name="connsiteY6" fmla="*/ 1102259 h 1102259"/>
              <a:gd name="connsiteX7" fmla="*/ 0 w 944973"/>
              <a:gd name="connsiteY7" fmla="*/ 168656 h 1102259"/>
              <a:gd name="connsiteX8" fmla="*/ 385742 w 944973"/>
              <a:gd name="connsiteY8" fmla="*/ 554397 h 1102259"/>
              <a:gd name="connsiteX9" fmla="*/ 924040 w 944973"/>
              <a:gd name="connsiteY9" fmla="*/ 20754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24040 w 944973"/>
              <a:gd name="connsiteY8" fmla="*/ 20754 h 1102259"/>
              <a:gd name="connsiteX9" fmla="*/ 944793 w 944973"/>
              <a:gd name="connsiteY9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44793 w 944973"/>
              <a:gd name="connsiteY8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793 w 944973"/>
              <a:gd name="connsiteY3" fmla="*/ 1102259 h 1102259"/>
              <a:gd name="connsiteX4" fmla="*/ 0 w 944973"/>
              <a:gd name="connsiteY4" fmla="*/ 1102259 h 1102259"/>
              <a:gd name="connsiteX5" fmla="*/ 0 w 944973"/>
              <a:gd name="connsiteY5" fmla="*/ 168656 h 1102259"/>
              <a:gd name="connsiteX6" fmla="*/ 385742 w 944973"/>
              <a:gd name="connsiteY6" fmla="*/ 554397 h 1102259"/>
              <a:gd name="connsiteX7" fmla="*/ 944793 w 944973"/>
              <a:gd name="connsiteY7" fmla="*/ 0 h 11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73" h="1102259">
                <a:moveTo>
                  <a:pt x="944793" y="0"/>
                </a:moveTo>
                <a:lnTo>
                  <a:pt x="944793" y="180"/>
                </a:lnTo>
                <a:lnTo>
                  <a:pt x="944973" y="1"/>
                </a:lnTo>
                <a:lnTo>
                  <a:pt x="944793" y="1102259"/>
                </a:lnTo>
                <a:lnTo>
                  <a:pt x="0" y="1102259"/>
                </a:lnTo>
                <a:lnTo>
                  <a:pt x="0" y="168656"/>
                </a:lnTo>
                <a:lnTo>
                  <a:pt x="385742" y="554397"/>
                </a:lnTo>
                <a:lnTo>
                  <a:pt x="944793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C524BF0F-ED90-4121-8232-779C54D8F4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F5A10E14-7E9B-4DDF-8B52-2013133EA0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69AB8158-F9F0-4153-9D08-A321E687B62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F5405FC6-6C36-419D-9D3C-540DCE59435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E1EF882-0824-4B5E-B703-46EDF1B0A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9951F095-226D-4DC2-8D51-4B7534539B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1347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4E69315-D8E9-4C26-A3BF-838B1E3090EF}"/>
              </a:ext>
            </a:extLst>
          </p:cNvPr>
          <p:cNvSpPr/>
          <p:nvPr userDrawn="1"/>
        </p:nvSpPr>
        <p:spPr>
          <a:xfrm>
            <a:off x="7414898" y="1285776"/>
            <a:ext cx="4777103" cy="5572225"/>
          </a:xfrm>
          <a:custGeom>
            <a:avLst/>
            <a:gdLst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910373 h 1102259"/>
              <a:gd name="connsiteX5" fmla="*/ 944793 w 944973"/>
              <a:gd name="connsiteY5" fmla="*/ 1102259 h 1102259"/>
              <a:gd name="connsiteX6" fmla="*/ 0 w 944973"/>
              <a:gd name="connsiteY6" fmla="*/ 1102259 h 1102259"/>
              <a:gd name="connsiteX7" fmla="*/ 0 w 944973"/>
              <a:gd name="connsiteY7" fmla="*/ 168656 h 1102259"/>
              <a:gd name="connsiteX8" fmla="*/ 385742 w 944973"/>
              <a:gd name="connsiteY8" fmla="*/ 554397 h 1102259"/>
              <a:gd name="connsiteX9" fmla="*/ 924040 w 944973"/>
              <a:gd name="connsiteY9" fmla="*/ 20754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24040 w 944973"/>
              <a:gd name="connsiteY8" fmla="*/ 20754 h 1102259"/>
              <a:gd name="connsiteX9" fmla="*/ 944793 w 944973"/>
              <a:gd name="connsiteY9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44793 w 944973"/>
              <a:gd name="connsiteY8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793 w 944973"/>
              <a:gd name="connsiteY3" fmla="*/ 1102259 h 1102259"/>
              <a:gd name="connsiteX4" fmla="*/ 0 w 944973"/>
              <a:gd name="connsiteY4" fmla="*/ 1102259 h 1102259"/>
              <a:gd name="connsiteX5" fmla="*/ 0 w 944973"/>
              <a:gd name="connsiteY5" fmla="*/ 168656 h 1102259"/>
              <a:gd name="connsiteX6" fmla="*/ 385742 w 944973"/>
              <a:gd name="connsiteY6" fmla="*/ 554397 h 1102259"/>
              <a:gd name="connsiteX7" fmla="*/ 944793 w 944973"/>
              <a:gd name="connsiteY7" fmla="*/ 0 h 11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73" h="1102259">
                <a:moveTo>
                  <a:pt x="944793" y="0"/>
                </a:moveTo>
                <a:lnTo>
                  <a:pt x="944793" y="180"/>
                </a:lnTo>
                <a:lnTo>
                  <a:pt x="944973" y="1"/>
                </a:lnTo>
                <a:lnTo>
                  <a:pt x="944793" y="1102259"/>
                </a:lnTo>
                <a:lnTo>
                  <a:pt x="0" y="1102259"/>
                </a:lnTo>
                <a:lnTo>
                  <a:pt x="0" y="168656"/>
                </a:lnTo>
                <a:lnTo>
                  <a:pt x="385742" y="554397"/>
                </a:lnTo>
                <a:lnTo>
                  <a:pt x="944793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sz="2400"/>
          </a:p>
        </p:txBody>
      </p:sp>
      <p:pic>
        <p:nvPicPr>
          <p:cNvPr id="7" name="Picture 2" descr="P:\Croydon\VOY\BDS\NewDesignStudio\Henry\Brand Guidelines and Elements\Mott MaDonald Brand Elements\Logos\Vertical Logo\Photoshop\PNG\MM-Logo-White.png">
            <a:extLst>
              <a:ext uri="{FF2B5EF4-FFF2-40B4-BE49-F238E27FC236}">
                <a16:creationId xmlns:a16="http://schemas.microsoft.com/office/drawing/2014/main" id="{ED870FEB-D516-4A4F-87C0-6F095D7B5F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8112" y="402169"/>
            <a:ext cx="1130681" cy="999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6F5E1EF6-8A8B-49D0-9D72-B0B88AB50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93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82F4925-3208-457F-AA9B-0D1EC3A62B17}"/>
              </a:ext>
            </a:extLst>
          </p:cNvPr>
          <p:cNvSpPr/>
          <p:nvPr userDrawn="1"/>
        </p:nvSpPr>
        <p:spPr>
          <a:xfrm>
            <a:off x="7414898" y="1285776"/>
            <a:ext cx="4777103" cy="5572225"/>
          </a:xfrm>
          <a:custGeom>
            <a:avLst/>
            <a:gdLst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910373 h 1102259"/>
              <a:gd name="connsiteX5" fmla="*/ 944793 w 944973"/>
              <a:gd name="connsiteY5" fmla="*/ 1102259 h 1102259"/>
              <a:gd name="connsiteX6" fmla="*/ 0 w 944973"/>
              <a:gd name="connsiteY6" fmla="*/ 1102259 h 1102259"/>
              <a:gd name="connsiteX7" fmla="*/ 0 w 944973"/>
              <a:gd name="connsiteY7" fmla="*/ 168656 h 1102259"/>
              <a:gd name="connsiteX8" fmla="*/ 385742 w 944973"/>
              <a:gd name="connsiteY8" fmla="*/ 554397 h 1102259"/>
              <a:gd name="connsiteX9" fmla="*/ 924040 w 944973"/>
              <a:gd name="connsiteY9" fmla="*/ 20754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24040 w 944973"/>
              <a:gd name="connsiteY8" fmla="*/ 20754 h 1102259"/>
              <a:gd name="connsiteX9" fmla="*/ 944793 w 944973"/>
              <a:gd name="connsiteY9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973 w 944973"/>
              <a:gd name="connsiteY3" fmla="*/ 910373 h 1102259"/>
              <a:gd name="connsiteX4" fmla="*/ 944793 w 944973"/>
              <a:gd name="connsiteY4" fmla="*/ 1102259 h 1102259"/>
              <a:gd name="connsiteX5" fmla="*/ 0 w 944973"/>
              <a:gd name="connsiteY5" fmla="*/ 1102259 h 1102259"/>
              <a:gd name="connsiteX6" fmla="*/ 0 w 944973"/>
              <a:gd name="connsiteY6" fmla="*/ 168656 h 1102259"/>
              <a:gd name="connsiteX7" fmla="*/ 385742 w 944973"/>
              <a:gd name="connsiteY7" fmla="*/ 554397 h 1102259"/>
              <a:gd name="connsiteX8" fmla="*/ 944793 w 944973"/>
              <a:gd name="connsiteY8" fmla="*/ 0 h 1102259"/>
              <a:gd name="connsiteX0" fmla="*/ 944793 w 944973"/>
              <a:gd name="connsiteY0" fmla="*/ 0 h 1102259"/>
              <a:gd name="connsiteX1" fmla="*/ 944793 w 944973"/>
              <a:gd name="connsiteY1" fmla="*/ 180 h 1102259"/>
              <a:gd name="connsiteX2" fmla="*/ 944973 w 944973"/>
              <a:gd name="connsiteY2" fmla="*/ 1 h 1102259"/>
              <a:gd name="connsiteX3" fmla="*/ 944793 w 944973"/>
              <a:gd name="connsiteY3" fmla="*/ 1102259 h 1102259"/>
              <a:gd name="connsiteX4" fmla="*/ 0 w 944973"/>
              <a:gd name="connsiteY4" fmla="*/ 1102259 h 1102259"/>
              <a:gd name="connsiteX5" fmla="*/ 0 w 944973"/>
              <a:gd name="connsiteY5" fmla="*/ 168656 h 1102259"/>
              <a:gd name="connsiteX6" fmla="*/ 385742 w 944973"/>
              <a:gd name="connsiteY6" fmla="*/ 554397 h 1102259"/>
              <a:gd name="connsiteX7" fmla="*/ 944793 w 944973"/>
              <a:gd name="connsiteY7" fmla="*/ 0 h 11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73" h="1102259">
                <a:moveTo>
                  <a:pt x="944793" y="0"/>
                </a:moveTo>
                <a:lnTo>
                  <a:pt x="944793" y="180"/>
                </a:lnTo>
                <a:lnTo>
                  <a:pt x="944973" y="1"/>
                </a:lnTo>
                <a:lnTo>
                  <a:pt x="944793" y="1102259"/>
                </a:lnTo>
                <a:lnTo>
                  <a:pt x="0" y="1102259"/>
                </a:lnTo>
                <a:lnTo>
                  <a:pt x="0" y="168656"/>
                </a:lnTo>
                <a:lnTo>
                  <a:pt x="385742" y="554397"/>
                </a:lnTo>
                <a:lnTo>
                  <a:pt x="944793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54952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0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7144E2A-E555-407D-ADA5-4F8724931CB4}"/>
              </a:ext>
            </a:extLst>
          </p:cNvPr>
          <p:cNvSpPr/>
          <p:nvPr userDrawn="1"/>
        </p:nvSpPr>
        <p:spPr>
          <a:xfrm>
            <a:off x="5586345" y="3268151"/>
            <a:ext cx="4883637" cy="358985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761EDEF-FC28-41D7-AC21-5901A984AEE5}"/>
              </a:ext>
            </a:extLst>
          </p:cNvPr>
          <p:cNvSpPr/>
          <p:nvPr userDrawn="1"/>
        </p:nvSpPr>
        <p:spPr>
          <a:xfrm>
            <a:off x="9295661" y="3268151"/>
            <a:ext cx="2896339" cy="3589851"/>
          </a:xfrm>
          <a:custGeom>
            <a:avLst/>
            <a:gdLst>
              <a:gd name="connsiteX0" fmla="*/ 1831364 w 2172254"/>
              <a:gd name="connsiteY0" fmla="*/ 0 h 2692388"/>
              <a:gd name="connsiteX1" fmla="*/ 2172254 w 2172254"/>
              <a:gd name="connsiteY1" fmla="*/ 501161 h 2692388"/>
              <a:gd name="connsiteX2" fmla="*/ 2172254 w 2172254"/>
              <a:gd name="connsiteY2" fmla="*/ 2692388 h 2692388"/>
              <a:gd name="connsiteX3" fmla="*/ 0 w 2172254"/>
              <a:gd name="connsiteY3" fmla="*/ 2692388 h 269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54" h="2692388">
                <a:moveTo>
                  <a:pt x="1831364" y="0"/>
                </a:moveTo>
                <a:lnTo>
                  <a:pt x="2172254" y="501161"/>
                </a:lnTo>
                <a:lnTo>
                  <a:pt x="2172254" y="2692388"/>
                </a:lnTo>
                <a:lnTo>
                  <a:pt x="0" y="26923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D9008F4-6495-4AE5-8C03-EF33BD4BC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8BD1B80-3303-4787-8DB6-D13BC04AA3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292601"/>
            <a:ext cx="5494867" cy="700616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solidFill>
                  <a:schemeClr val="tx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1333"/>
              </a:spcBef>
              <a:buNone/>
              <a:defRPr sz="1467" b="0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1333"/>
              </a:spcBef>
              <a:buNone/>
              <a:defRPr sz="1467" b="0" baseline="0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6pPr>
            <a:lvl7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7pPr>
            <a:lvl8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8pPr>
            <a:lvl9pPr marL="0" indent="0">
              <a:lnSpc>
                <a:spcPct val="90000"/>
              </a:lnSpc>
              <a:spcBef>
                <a:spcPts val="1333"/>
              </a:spcBef>
              <a:buNone/>
              <a:defRPr sz="1467"/>
            </a:lvl9pPr>
          </a:lstStyle>
          <a:p>
            <a:pPr lvl="2"/>
            <a:r>
              <a:rPr lang="en-US" dirty="0"/>
              <a:t>Client Name</a:t>
            </a:r>
          </a:p>
          <a:p>
            <a:pPr lvl="2"/>
            <a:r>
              <a:rPr lang="en-US" dirty="0"/>
              <a:t>Ref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A9E1E80A-3D14-4BAC-8284-DFF5359EBE5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051" y="4993217"/>
            <a:ext cx="1267200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Client Logo</a:t>
            </a:r>
            <a:endParaRPr lang="en-GB" dirty="0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891B94A9-4408-43B0-9D87-075E5440EA0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937433" y="4993217"/>
            <a:ext cx="1267201" cy="86148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333" b="0" baseline="0">
                <a:solidFill>
                  <a:schemeClr val="tx2"/>
                </a:solidFill>
              </a:defRPr>
            </a:lvl1pPr>
          </a:lstStyle>
          <a:p>
            <a:r>
              <a:rPr lang="en-GB" sz="1600" dirty="0"/>
              <a:t>Partner  Logo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ADA0306-E26D-4268-9CD2-01321A2E5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2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C813CBA-1F95-4DF8-81FA-20CD087D5C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4" y="3477687"/>
            <a:ext cx="6775447" cy="700616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656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D837046-A40D-4712-AD41-9E131266D2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bg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CE09F7-4401-4A29-90B4-979E63039C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7053" y="3477686"/>
            <a:ext cx="6775447" cy="20815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133" b="0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8926A9D-83E3-4A7D-BD8F-AAC775777897}"/>
              </a:ext>
            </a:extLst>
          </p:cNvPr>
          <p:cNvSpPr/>
          <p:nvPr userDrawn="1"/>
        </p:nvSpPr>
        <p:spPr>
          <a:xfrm>
            <a:off x="5586345" y="3268151"/>
            <a:ext cx="4883637" cy="358985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DE5863E-3828-4064-B839-DF99C5004C1A}"/>
              </a:ext>
            </a:extLst>
          </p:cNvPr>
          <p:cNvSpPr/>
          <p:nvPr userDrawn="1"/>
        </p:nvSpPr>
        <p:spPr>
          <a:xfrm>
            <a:off x="9295661" y="3268151"/>
            <a:ext cx="2896339" cy="3589851"/>
          </a:xfrm>
          <a:custGeom>
            <a:avLst/>
            <a:gdLst>
              <a:gd name="connsiteX0" fmla="*/ 1831364 w 2172254"/>
              <a:gd name="connsiteY0" fmla="*/ 0 h 2692388"/>
              <a:gd name="connsiteX1" fmla="*/ 2172254 w 2172254"/>
              <a:gd name="connsiteY1" fmla="*/ 501161 h 2692388"/>
              <a:gd name="connsiteX2" fmla="*/ 2172254 w 2172254"/>
              <a:gd name="connsiteY2" fmla="*/ 2692388 h 2692388"/>
              <a:gd name="connsiteX3" fmla="*/ 0 w 2172254"/>
              <a:gd name="connsiteY3" fmla="*/ 2692388 h 269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54" h="2692388">
                <a:moveTo>
                  <a:pt x="1831364" y="0"/>
                </a:moveTo>
                <a:lnTo>
                  <a:pt x="2172254" y="501161"/>
                </a:lnTo>
                <a:lnTo>
                  <a:pt x="2172254" y="2692388"/>
                </a:lnTo>
                <a:lnTo>
                  <a:pt x="0" y="26923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3D2153E4-5C11-4610-8ED5-AB12B0F3B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5" y="1541226"/>
            <a:ext cx="6775445" cy="1585389"/>
          </a:xfrm>
          <a:prstGeom prst="rect">
            <a:avLst/>
          </a:prstGeom>
        </p:spPr>
        <p:txBody>
          <a:bodyPr wrap="square" lIns="0"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977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M-Logo-Black-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053" y="527051"/>
            <a:ext cx="863921" cy="7392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3" y="6136985"/>
            <a:ext cx="2671233" cy="198201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1067" b="0">
                <a:solidFill>
                  <a:schemeClr val="tx1"/>
                </a:solidFill>
                <a:latin typeface="+mn-lt"/>
              </a:defRPr>
            </a:lvl1pPr>
            <a:lvl5pPr marL="0" indent="0">
              <a:buFont typeface="Arial" panose="020B0604020202020204" pitchFamily="34" charset="0"/>
              <a:buNone/>
              <a:defRPr sz="1067"/>
            </a:lvl5pPr>
          </a:lstStyle>
          <a:p>
            <a:pPr lvl="0"/>
            <a:r>
              <a:rPr lang="en-GB" dirty="0"/>
              <a:t>Confidential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07FF49-4A30-43B1-8B37-0A04A657DF7C}"/>
              </a:ext>
            </a:extLst>
          </p:cNvPr>
          <p:cNvSpPr/>
          <p:nvPr userDrawn="1"/>
        </p:nvSpPr>
        <p:spPr>
          <a:xfrm>
            <a:off x="9604166" y="4199557"/>
            <a:ext cx="2189268" cy="2658443"/>
          </a:xfrm>
          <a:custGeom>
            <a:avLst/>
            <a:gdLst>
              <a:gd name="connsiteX0" fmla="*/ 0 w 1641951"/>
              <a:gd name="connsiteY0" fmla="*/ 0 h 1993832"/>
              <a:gd name="connsiteX1" fmla="*/ 1641951 w 1641951"/>
              <a:gd name="connsiteY1" fmla="*/ 1765712 h 1993832"/>
              <a:gd name="connsiteX2" fmla="*/ 1620566 w 1641951"/>
              <a:gd name="connsiteY2" fmla="*/ 1993832 h 1993832"/>
              <a:gd name="connsiteX3" fmla="*/ 0 w 1641951"/>
              <a:gd name="connsiteY3" fmla="*/ 1993832 h 199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951" h="1993832">
                <a:moveTo>
                  <a:pt x="0" y="0"/>
                </a:moveTo>
                <a:cubicBezTo>
                  <a:pt x="906825" y="0"/>
                  <a:pt x="1641951" y="790536"/>
                  <a:pt x="1641951" y="1765712"/>
                </a:cubicBezTo>
                <a:lnTo>
                  <a:pt x="1620566" y="1993832"/>
                </a:lnTo>
                <a:lnTo>
                  <a:pt x="0" y="19938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0CBA71-A2EF-49E7-B036-C571EC1026EF}"/>
              </a:ext>
            </a:extLst>
          </p:cNvPr>
          <p:cNvSpPr/>
          <p:nvPr userDrawn="1"/>
        </p:nvSpPr>
        <p:spPr>
          <a:xfrm>
            <a:off x="527051" y="2423036"/>
            <a:ext cx="4092640" cy="940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sz="6000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6199F3D-75A2-4C9A-B194-B59CCB57671B}"/>
              </a:ext>
            </a:extLst>
          </p:cNvPr>
          <p:cNvSpPr/>
          <p:nvPr userDrawn="1"/>
        </p:nvSpPr>
        <p:spPr>
          <a:xfrm>
            <a:off x="5586345" y="3268151"/>
            <a:ext cx="4883637" cy="358985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F8C23B-F185-4E3C-9DAE-48622A832EBC}"/>
              </a:ext>
            </a:extLst>
          </p:cNvPr>
          <p:cNvSpPr/>
          <p:nvPr userDrawn="1"/>
        </p:nvSpPr>
        <p:spPr>
          <a:xfrm>
            <a:off x="9295661" y="3268151"/>
            <a:ext cx="2896339" cy="3589851"/>
          </a:xfrm>
          <a:custGeom>
            <a:avLst/>
            <a:gdLst>
              <a:gd name="connsiteX0" fmla="*/ 1831364 w 2172254"/>
              <a:gd name="connsiteY0" fmla="*/ 0 h 2692388"/>
              <a:gd name="connsiteX1" fmla="*/ 2172254 w 2172254"/>
              <a:gd name="connsiteY1" fmla="*/ 501161 h 2692388"/>
              <a:gd name="connsiteX2" fmla="*/ 2172254 w 2172254"/>
              <a:gd name="connsiteY2" fmla="*/ 2692388 h 2692388"/>
              <a:gd name="connsiteX3" fmla="*/ 0 w 2172254"/>
              <a:gd name="connsiteY3" fmla="*/ 2692388 h 269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54" h="2692388">
                <a:moveTo>
                  <a:pt x="1831364" y="0"/>
                </a:moveTo>
                <a:lnTo>
                  <a:pt x="2172254" y="501161"/>
                </a:lnTo>
                <a:lnTo>
                  <a:pt x="2172254" y="2692388"/>
                </a:lnTo>
                <a:lnTo>
                  <a:pt x="0" y="26923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2659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47891" y="6494402"/>
            <a:ext cx="1617061" cy="1311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7978CC12-0DB2-4C4A-90E4-B1C13B4FCA98}" type="datetime4">
              <a:rPr lang="en-GB" smtClean="0">
                <a:solidFill>
                  <a:prstClr val="black"/>
                </a:solidFill>
              </a:rPr>
              <a:pPr defTabSz="1219140"/>
              <a:t>03 November 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053" y="6494285"/>
            <a:ext cx="5285076" cy="13123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r>
              <a:rPr lang="en-GB">
                <a:solidFill>
                  <a:prstClr val="black"/>
                </a:solidFill>
              </a:rPr>
              <a:t>Mott MacDonald | Costain B2B Meeting July 2018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29" y="6498169"/>
            <a:ext cx="567743" cy="13123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933">
                <a:solidFill>
                  <a:schemeClr val="tx1"/>
                </a:solidFill>
              </a:defRPr>
            </a:lvl1pPr>
          </a:lstStyle>
          <a:p>
            <a:pPr defTabSz="1219140"/>
            <a:fld id="{2490C926-4C7A-4456-B603-8FB00524CD8E}" type="slidenum">
              <a:rPr lang="en-GB" smtClean="0">
                <a:solidFill>
                  <a:prstClr val="black"/>
                </a:solidFill>
              </a:rPr>
              <a:pPr defTabSz="1219140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4A7DE-EC20-4A3F-AEE1-3157CE624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2" y="548218"/>
            <a:ext cx="11137899" cy="3788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 marL="0" lvl="0"/>
            <a:r>
              <a:rPr lang="en-US" dirty="0"/>
              <a:t>Title style – 1 line only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01183-74E1-4692-9DAB-EB4B6A6CC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052" y="1709531"/>
            <a:ext cx="11137899" cy="46002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13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ransition>
    <p:fade/>
  </p:transition>
  <p:hf hdr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lang="en-GB" sz="2933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60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None/>
        <a:defRPr sz="2133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220128" indent="-220128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84705" indent="-222245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9649" indent="-222245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721766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04">
          <p15:clr>
            <a:srgbClr val="F26B43"/>
          </p15:clr>
        </p15:guide>
        <p15:guide id="2" pos="2880">
          <p15:clr>
            <a:srgbClr val="F26B43"/>
          </p15:clr>
        </p15:guide>
        <p15:guide id="3" pos="249">
          <p15:clr>
            <a:srgbClr val="F26B43"/>
          </p15:clr>
        </p15:guide>
        <p15:guide id="4" pos="5511">
          <p15:clr>
            <a:srgbClr val="F26B43"/>
          </p15:clr>
        </p15:guide>
        <p15:guide id="5" pos="2835">
          <p15:clr>
            <a:srgbClr val="F26B43"/>
          </p15:clr>
        </p15:guide>
        <p15:guide id="6" pos="2925">
          <p15:clr>
            <a:srgbClr val="F26B43"/>
          </p15:clr>
        </p15:guide>
        <p15:guide id="7" orient="horz" pos="2981">
          <p15:clr>
            <a:srgbClr val="F26B43"/>
          </p15:clr>
        </p15:guide>
        <p15:guide id="9" orient="horz" pos="2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63D3E2-CA78-46CA-AE2E-617C3F0BB923}"/>
              </a:ext>
            </a:extLst>
          </p:cNvPr>
          <p:cNvSpPr txBox="1"/>
          <p:nvPr/>
        </p:nvSpPr>
        <p:spPr>
          <a:xfrm>
            <a:off x="1963024" y="27469"/>
            <a:ext cx="5662569" cy="107721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GB" sz="1600" b="1" i="1" dirty="0">
                <a:solidFill>
                  <a:srgbClr val="489760"/>
                </a:solidFill>
                <a:latin typeface="Arial" panose="020B0604020202020204"/>
              </a:rPr>
              <a:t>Title of presentation:</a:t>
            </a:r>
            <a:endParaRPr lang="en-GB" sz="1600" dirty="0"/>
          </a:p>
          <a:p>
            <a:r>
              <a:rPr lang="en-GB" sz="1600" b="1" i="1" dirty="0">
                <a:solidFill>
                  <a:srgbClr val="489760"/>
                </a:solidFill>
              </a:rPr>
              <a:t>Name of author:</a:t>
            </a:r>
            <a:endParaRPr lang="en-GB" sz="1600" b="1" dirty="0">
              <a:solidFill>
                <a:srgbClr val="009695"/>
              </a:solidFill>
              <a:latin typeface="Arial" panose="020B0604020202020204"/>
            </a:endParaRPr>
          </a:p>
          <a:p>
            <a:pPr defTabSz="914377"/>
            <a:r>
              <a:rPr lang="en-GB" sz="1600" b="1" i="1" dirty="0">
                <a:solidFill>
                  <a:srgbClr val="489760"/>
                </a:solidFill>
                <a:latin typeface="Arial" panose="020B0604020202020204"/>
              </a:rPr>
              <a:t>Affiliation:</a:t>
            </a:r>
            <a:endParaRPr lang="en-GB" sz="1400" dirty="0">
              <a:solidFill>
                <a:srgbClr val="000000"/>
              </a:solidFill>
              <a:latin typeface="Arial" panose="020B0604020202020204"/>
            </a:endParaRPr>
          </a:p>
          <a:p>
            <a:pPr defTabSz="914377"/>
            <a:r>
              <a:rPr lang="en-GB" sz="1600" b="1" i="1" dirty="0">
                <a:solidFill>
                  <a:srgbClr val="489760"/>
                </a:solidFill>
                <a:latin typeface="Arial" panose="020B0604020202020204"/>
              </a:rPr>
              <a:t>Geotechnical area:</a:t>
            </a:r>
            <a:endParaRPr lang="en-GB" sz="1600" dirty="0">
              <a:solidFill>
                <a:srgbClr val="000000"/>
              </a:solidFill>
              <a:latin typeface="Arial" panose="020B0604020202020204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761B8-E3EA-4271-8F52-E134EE11BD40}"/>
              </a:ext>
            </a:extLst>
          </p:cNvPr>
          <p:cNvSpPr txBox="1"/>
          <p:nvPr/>
        </p:nvSpPr>
        <p:spPr>
          <a:xfrm>
            <a:off x="10861978" y="0"/>
            <a:ext cx="133002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489760"/>
                </a:solidFill>
              </a:rPr>
              <a:t>DD/MM/YYYY</a:t>
            </a:r>
            <a:endParaRPr lang="en-GB" sz="1100" b="1" dirty="0">
              <a:solidFill>
                <a:srgbClr val="489760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1862FF2-39DA-4CDD-8020-6616C299B2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34" y="113023"/>
            <a:ext cx="1663065" cy="9791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5DDF93-CD98-4263-8CD8-072EA2459713}"/>
              </a:ext>
            </a:extLst>
          </p:cNvPr>
          <p:cNvSpPr/>
          <p:nvPr/>
        </p:nvSpPr>
        <p:spPr>
          <a:xfrm>
            <a:off x="5285791" y="6545829"/>
            <a:ext cx="1296955" cy="156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F4BC47-0B9F-4743-B0FC-E02065C49160}"/>
              </a:ext>
            </a:extLst>
          </p:cNvPr>
          <p:cNvSpPr txBox="1"/>
          <p:nvPr/>
        </p:nvSpPr>
        <p:spPr>
          <a:xfrm>
            <a:off x="4170000" y="4077298"/>
            <a:ext cx="3852000" cy="16362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800" b="1" i="1" dirty="0">
                <a:solidFill>
                  <a:srgbClr val="489760"/>
                </a:solidFill>
              </a:rPr>
              <a:t>The Solution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1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2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04B576-E76D-4EE2-BBA3-D59D9F87BB82}"/>
              </a:ext>
            </a:extLst>
          </p:cNvPr>
          <p:cNvSpPr txBox="1"/>
          <p:nvPr/>
        </p:nvSpPr>
        <p:spPr>
          <a:xfrm>
            <a:off x="153834" y="1188107"/>
            <a:ext cx="3852000" cy="23297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800" b="1" i="1" dirty="0">
                <a:solidFill>
                  <a:srgbClr val="489760"/>
                </a:solidFill>
              </a:rPr>
              <a:t>The Problem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1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2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24DA1E6-BD39-452D-9D8E-E8651F8CAD94}"/>
              </a:ext>
            </a:extLst>
          </p:cNvPr>
          <p:cNvSpPr txBox="1"/>
          <p:nvPr/>
        </p:nvSpPr>
        <p:spPr>
          <a:xfrm>
            <a:off x="8186166" y="211909"/>
            <a:ext cx="3852000" cy="21508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2800" b="1" i="1" dirty="0">
                <a:solidFill>
                  <a:srgbClr val="489760"/>
                </a:solidFill>
              </a:rPr>
              <a:t>The Contribution </a:t>
            </a:r>
            <a:r>
              <a:rPr lang="en-GB" sz="2800" b="1" i="1" dirty="0">
                <a:solidFill>
                  <a:srgbClr val="489760"/>
                </a:solidFill>
                <a:highlight>
                  <a:srgbClr val="FFFF00"/>
                </a:highlight>
              </a:rPr>
              <a:t>of Author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1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2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1200" dirty="0"/>
              <a:t>Text 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A558796-31B0-464C-AB48-740D9C5E5E84}"/>
              </a:ext>
            </a:extLst>
          </p:cNvPr>
          <p:cNvSpPr txBox="1"/>
          <p:nvPr/>
        </p:nvSpPr>
        <p:spPr>
          <a:xfrm>
            <a:off x="4170000" y="3665230"/>
            <a:ext cx="3852000" cy="419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000" dirty="0"/>
              <a:t>Figure 2 –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D77DFE8-2C11-4109-8578-FE8DE9FF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34" y="6280404"/>
            <a:ext cx="3852000" cy="44460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GB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Figure 1 -</a:t>
            </a:r>
            <a:endParaRPr lang="en-GB" sz="11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328735F-1E78-41ED-ADD2-5C6490144CC0}"/>
              </a:ext>
            </a:extLst>
          </p:cNvPr>
          <p:cNvCxnSpPr>
            <a:cxnSpLocks/>
          </p:cNvCxnSpPr>
          <p:nvPr/>
        </p:nvCxnSpPr>
        <p:spPr>
          <a:xfrm>
            <a:off x="153834" y="1203670"/>
            <a:ext cx="7874306" cy="0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1DBFCDF3-FC78-4EE1-98A9-4C3FB81DA358}"/>
              </a:ext>
            </a:extLst>
          </p:cNvPr>
          <p:cNvSpPr txBox="1"/>
          <p:nvPr/>
        </p:nvSpPr>
        <p:spPr>
          <a:xfrm>
            <a:off x="4005834" y="5754433"/>
            <a:ext cx="8186166" cy="9917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i="1" u="sng" dirty="0"/>
              <a:t>References: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CA693B-8400-4426-9A17-5683784C3142}"/>
              </a:ext>
            </a:extLst>
          </p:cNvPr>
          <p:cNvCxnSpPr>
            <a:cxnSpLocks/>
          </p:cNvCxnSpPr>
          <p:nvPr/>
        </p:nvCxnSpPr>
        <p:spPr>
          <a:xfrm>
            <a:off x="4090987" y="1326310"/>
            <a:ext cx="0" cy="4330082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D9DAA1-BBBA-4E69-9C2D-C94A9CB65341}"/>
              </a:ext>
            </a:extLst>
          </p:cNvPr>
          <p:cNvCxnSpPr>
            <a:cxnSpLocks/>
          </p:cNvCxnSpPr>
          <p:nvPr/>
        </p:nvCxnSpPr>
        <p:spPr>
          <a:xfrm>
            <a:off x="8117967" y="259534"/>
            <a:ext cx="0" cy="5400000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9F2B0E-D80C-43AA-B4A4-DF0956B4967C}"/>
              </a:ext>
            </a:extLst>
          </p:cNvPr>
          <p:cNvCxnSpPr>
            <a:cxnSpLocks/>
          </p:cNvCxnSpPr>
          <p:nvPr/>
        </p:nvCxnSpPr>
        <p:spPr>
          <a:xfrm>
            <a:off x="4084847" y="5754433"/>
            <a:ext cx="7874306" cy="0"/>
          </a:xfrm>
          <a:prstGeom prst="line">
            <a:avLst/>
          </a:prstGeom>
          <a:ln w="19050">
            <a:solidFill>
              <a:srgbClr val="489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FA8FD2C-5CB6-49FC-9FA8-ADCB69072A33}"/>
              </a:ext>
            </a:extLst>
          </p:cNvPr>
          <p:cNvSpPr txBox="1"/>
          <p:nvPr/>
        </p:nvSpPr>
        <p:spPr>
          <a:xfrm>
            <a:off x="8186166" y="5384003"/>
            <a:ext cx="3852000" cy="3214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000" dirty="0"/>
              <a:t>Figure 3 –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B5C9D4-CCA3-40B8-BEA3-0CEEC66C4229}"/>
              </a:ext>
            </a:extLst>
          </p:cNvPr>
          <p:cNvSpPr/>
          <p:nvPr/>
        </p:nvSpPr>
        <p:spPr>
          <a:xfrm>
            <a:off x="8207795" y="2362752"/>
            <a:ext cx="3852000" cy="3021249"/>
          </a:xfrm>
          <a:prstGeom prst="rect">
            <a:avLst/>
          </a:prstGeom>
          <a:solidFill>
            <a:schemeClr val="bg1"/>
          </a:solidFill>
          <a:ln>
            <a:solidFill>
              <a:srgbClr val="489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C3B0F0-9946-4A9A-A69D-5D9C7FB23C8B}"/>
              </a:ext>
            </a:extLst>
          </p:cNvPr>
          <p:cNvSpPr/>
          <p:nvPr/>
        </p:nvSpPr>
        <p:spPr>
          <a:xfrm>
            <a:off x="4159186" y="1287332"/>
            <a:ext cx="3852000" cy="2402436"/>
          </a:xfrm>
          <a:prstGeom prst="rect">
            <a:avLst/>
          </a:prstGeom>
          <a:solidFill>
            <a:schemeClr val="bg1"/>
          </a:solidFill>
          <a:ln>
            <a:solidFill>
              <a:srgbClr val="489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B8D80B-0F7D-49FD-9EE9-7D74BA34C103}"/>
              </a:ext>
            </a:extLst>
          </p:cNvPr>
          <p:cNvSpPr/>
          <p:nvPr/>
        </p:nvSpPr>
        <p:spPr>
          <a:xfrm>
            <a:off x="159241" y="3665230"/>
            <a:ext cx="3852000" cy="2593993"/>
          </a:xfrm>
          <a:prstGeom prst="rect">
            <a:avLst/>
          </a:prstGeom>
          <a:solidFill>
            <a:schemeClr val="bg1"/>
          </a:solidFill>
          <a:ln>
            <a:solidFill>
              <a:srgbClr val="489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17157"/>
      </p:ext>
    </p:extLst>
  </p:cSld>
  <p:clrMapOvr>
    <a:masterClrMapping/>
  </p:clrMapOvr>
  <p:transition advClick="0" advTm="32000">
    <p:fade/>
  </p:transition>
</p:sld>
</file>

<file path=ppt/theme/theme1.xml><?xml version="1.0" encoding="utf-8"?>
<a:theme xmlns:a="http://schemas.openxmlformats.org/drawingml/2006/main" name="MM_NewBrand">
  <a:themeElements>
    <a:clrScheme name="MM Turquoise">
      <a:dk1>
        <a:srgbClr val="000000"/>
      </a:dk1>
      <a:lt1>
        <a:srgbClr val="FFFFFF"/>
      </a:lt1>
      <a:dk2>
        <a:srgbClr val="575656"/>
      </a:dk2>
      <a:lt2>
        <a:srgbClr val="EDEBE6"/>
      </a:lt2>
      <a:accent1>
        <a:srgbClr val="2FB6BC"/>
      </a:accent1>
      <a:accent2>
        <a:srgbClr val="009695"/>
      </a:accent2>
      <a:accent3>
        <a:srgbClr val="2B86C7"/>
      </a:accent3>
      <a:accent4>
        <a:srgbClr val="216B99"/>
      </a:accent4>
      <a:accent5>
        <a:srgbClr val="41AC4C"/>
      </a:accent5>
      <a:accent6>
        <a:srgbClr val="8E3F91"/>
      </a:accent6>
      <a:hlink>
        <a:srgbClr val="009695"/>
      </a:hlink>
      <a:folHlink>
        <a:srgbClr val="2FB6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M Costain B2B Meeting Slides" id="{5276777A-AF30-487E-ABE7-C649ED3E8569}" vid="{6D992CB9-12C1-4833-8137-81AFF461E4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7B3498D186A347B13CEB366E3037AE" ma:contentTypeVersion="13" ma:contentTypeDescription="Create a new document." ma:contentTypeScope="" ma:versionID="85e370234f53528d849be5e90f580035">
  <xsd:schema xmlns:xsd="http://www.w3.org/2001/XMLSchema" xmlns:xs="http://www.w3.org/2001/XMLSchema" xmlns:p="http://schemas.microsoft.com/office/2006/metadata/properties" xmlns:ns3="87d5253f-902c-4c70-bd17-744c7a2369e7" xmlns:ns4="d48fd910-11b0-415d-9fbe-217b10b18b63" targetNamespace="http://schemas.microsoft.com/office/2006/metadata/properties" ma:root="true" ma:fieldsID="4ca7271cbd7e3dd0da00151dec5d9b5d" ns3:_="" ns4:_="">
    <xsd:import namespace="87d5253f-902c-4c70-bd17-744c7a2369e7"/>
    <xsd:import namespace="d48fd910-11b0-415d-9fbe-217b10b18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5253f-902c-4c70-bd17-744c7a2369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fd910-11b0-415d-9fbe-217b10b18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892EA-744E-497D-A4A4-E4E42FD0ECA4}">
  <ds:schemaRefs>
    <ds:schemaRef ds:uri="http://schemas.microsoft.com/office/2006/metadata/properties"/>
    <ds:schemaRef ds:uri="87d5253f-902c-4c70-bd17-744c7a2369e7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d48fd910-11b0-415d-9fbe-217b10b18b6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F0DF1E-D5A7-483E-A00F-ABC651B83F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89939-D25F-4CB2-95B2-F7B1FCCF10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5253f-902c-4c70-bd17-744c7a2369e7"/>
    <ds:schemaRef ds:uri="d48fd910-11b0-415d-9fbe-217b10b18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56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MM_NewBrand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Oommen, Gigin J</dc:creator>
  <cp:lastModifiedBy>Yu Sheng Hsu</cp:lastModifiedBy>
  <cp:revision>35</cp:revision>
  <dcterms:created xsi:type="dcterms:W3CDTF">2018-08-13T08:55:09Z</dcterms:created>
  <dcterms:modified xsi:type="dcterms:W3CDTF">2020-11-03T18:06:15Z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0x0101002C7B3498D186A347B13CEB366E3037AE</vt:lpwstr>
  </property>
</Properties>
</file>